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3"/>
  </p:notesMasterIdLst>
  <p:sldIdLst>
    <p:sldId id="257" r:id="rId2"/>
    <p:sldId id="547" r:id="rId3"/>
    <p:sldId id="548" r:id="rId4"/>
    <p:sldId id="549" r:id="rId5"/>
    <p:sldId id="550" r:id="rId6"/>
    <p:sldId id="553" r:id="rId7"/>
    <p:sldId id="554" r:id="rId8"/>
    <p:sldId id="555" r:id="rId9"/>
    <p:sldId id="556" r:id="rId10"/>
    <p:sldId id="560" r:id="rId11"/>
    <p:sldId id="561" r:id="rId12"/>
    <p:sldId id="562" r:id="rId13"/>
    <p:sldId id="551" r:id="rId14"/>
    <p:sldId id="552" r:id="rId15"/>
    <p:sldId id="475" r:id="rId16"/>
    <p:sldId id="531" r:id="rId17"/>
    <p:sldId id="532" r:id="rId18"/>
    <p:sldId id="530" r:id="rId19"/>
    <p:sldId id="529" r:id="rId20"/>
    <p:sldId id="514" r:id="rId21"/>
    <p:sldId id="528" r:id="rId22"/>
    <p:sldId id="525" r:id="rId23"/>
    <p:sldId id="526" r:id="rId24"/>
    <p:sldId id="534" r:id="rId25"/>
    <p:sldId id="533" r:id="rId26"/>
    <p:sldId id="535" r:id="rId27"/>
    <p:sldId id="536" r:id="rId28"/>
    <p:sldId id="537" r:id="rId29"/>
    <p:sldId id="538" r:id="rId30"/>
    <p:sldId id="544" r:id="rId31"/>
    <p:sldId id="540" r:id="rId32"/>
    <p:sldId id="539" r:id="rId33"/>
    <p:sldId id="545" r:id="rId34"/>
    <p:sldId id="546" r:id="rId35"/>
    <p:sldId id="541" r:id="rId36"/>
    <p:sldId id="542" r:id="rId37"/>
    <p:sldId id="505" r:id="rId38"/>
    <p:sldId id="506" r:id="rId39"/>
    <p:sldId id="507" r:id="rId40"/>
    <p:sldId id="508" r:id="rId41"/>
    <p:sldId id="509" r:id="rId42"/>
    <p:sldId id="510" r:id="rId43"/>
    <p:sldId id="511" r:id="rId44"/>
    <p:sldId id="512" r:id="rId45"/>
    <p:sldId id="513" r:id="rId46"/>
    <p:sldId id="515" r:id="rId47"/>
    <p:sldId id="517" r:id="rId48"/>
    <p:sldId id="518" r:id="rId49"/>
    <p:sldId id="520" r:id="rId50"/>
    <p:sldId id="521" r:id="rId51"/>
    <p:sldId id="524" r:id="rId52"/>
    <p:sldId id="516" r:id="rId53"/>
    <p:sldId id="519" r:id="rId54"/>
    <p:sldId id="522" r:id="rId55"/>
    <p:sldId id="502" r:id="rId56"/>
    <p:sldId id="495" r:id="rId57"/>
    <p:sldId id="498" r:id="rId58"/>
    <p:sldId id="499" r:id="rId59"/>
    <p:sldId id="500" r:id="rId60"/>
    <p:sldId id="501" r:id="rId61"/>
    <p:sldId id="473" r:id="rId62"/>
    <p:sldId id="476" r:id="rId63"/>
    <p:sldId id="477" r:id="rId64"/>
    <p:sldId id="488" r:id="rId65"/>
    <p:sldId id="478" r:id="rId66"/>
    <p:sldId id="480" r:id="rId67"/>
    <p:sldId id="479" r:id="rId68"/>
    <p:sldId id="489" r:id="rId69"/>
    <p:sldId id="493" r:id="rId70"/>
    <p:sldId id="490" r:id="rId71"/>
    <p:sldId id="492" r:id="rId72"/>
    <p:sldId id="481" r:id="rId73"/>
    <p:sldId id="494" r:id="rId74"/>
    <p:sldId id="482" r:id="rId75"/>
    <p:sldId id="483" r:id="rId76"/>
    <p:sldId id="491" r:id="rId77"/>
    <p:sldId id="484" r:id="rId78"/>
    <p:sldId id="485" r:id="rId79"/>
    <p:sldId id="486" r:id="rId80"/>
    <p:sldId id="487" r:id="rId81"/>
    <p:sldId id="474" r:id="rId82"/>
    <p:sldId id="472" r:id="rId83"/>
    <p:sldId id="464" r:id="rId84"/>
    <p:sldId id="463" r:id="rId85"/>
    <p:sldId id="458" r:id="rId86"/>
    <p:sldId id="455" r:id="rId87"/>
    <p:sldId id="459" r:id="rId88"/>
    <p:sldId id="457" r:id="rId89"/>
    <p:sldId id="456" r:id="rId90"/>
    <p:sldId id="460" r:id="rId91"/>
    <p:sldId id="461" r:id="rId92"/>
    <p:sldId id="462" r:id="rId93"/>
    <p:sldId id="449" r:id="rId94"/>
    <p:sldId id="450" r:id="rId95"/>
    <p:sldId id="451" r:id="rId96"/>
    <p:sldId id="453" r:id="rId97"/>
    <p:sldId id="454" r:id="rId98"/>
    <p:sldId id="447" r:id="rId99"/>
    <p:sldId id="448" r:id="rId100"/>
    <p:sldId id="452" r:id="rId101"/>
    <p:sldId id="497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3DE4FC-7C02-45E8-A4E9-90D9E5AB7963}" v="762" dt="2024-04-02T04:04:34.5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876" autoAdjust="0"/>
  </p:normalViewPr>
  <p:slideViewPr>
    <p:cSldViewPr snapToGrid="0">
      <p:cViewPr varScale="1">
        <p:scale>
          <a:sx n="101" d="100"/>
          <a:sy n="101" d="100"/>
        </p:scale>
        <p:origin x="126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microsoft.com/office/2016/11/relationships/changesInfo" Target="changesInfos/changesInfo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microsoft.com/office/2015/10/relationships/revisionInfo" Target="revisionInfo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5C3DE4FC-7C02-45E8-A4E9-90D9E5AB7963}"/>
    <pc:docChg chg="undo redo custSel addSld delSld modSld sldOrd">
      <pc:chgData name="Jha, Aryan Ritwajeet" userId="2aad577e-539b-449b-83a6-8d411f484b4d" providerId="ADAL" clId="{5C3DE4FC-7C02-45E8-A4E9-90D9E5AB7963}" dt="2024-04-02T04:07:37.743" v="4207" actId="14826"/>
      <pc:docMkLst>
        <pc:docMk/>
      </pc:docMkLst>
      <pc:sldChg chg="modSp setBg">
        <pc:chgData name="Jha, Aryan Ritwajeet" userId="2aad577e-539b-449b-83a6-8d411f484b4d" providerId="ADAL" clId="{5C3DE4FC-7C02-45E8-A4E9-90D9E5AB7963}" dt="2024-02-11T05:27:46.682" v="77"/>
        <pc:sldMkLst>
          <pc:docMk/>
          <pc:sldMk cId="3211284466" sldId="257"/>
        </pc:sldMkLst>
        <pc:spChg chg="mod">
          <ac:chgData name="Jha, Aryan Ritwajeet" userId="2aad577e-539b-449b-83a6-8d411f484b4d" providerId="ADAL" clId="{5C3DE4FC-7C02-45E8-A4E9-90D9E5AB7963}" dt="2024-02-11T05:25:27.148" v="9" actId="207"/>
          <ac:spMkLst>
            <pc:docMk/>
            <pc:sldMk cId="3211284466" sldId="257"/>
            <ac:spMk id="3" creationId="{2BE68964-B8D8-4EBC-B9D3-CCA6FA2AC332}"/>
          </ac:spMkLst>
        </pc:spChg>
      </pc:sldChg>
      <pc:sldChg chg="delSp add setBg delDesignElem">
        <pc:chgData name="Jha, Aryan Ritwajeet" userId="2aad577e-539b-449b-83a6-8d411f484b4d" providerId="ADAL" clId="{5C3DE4FC-7C02-45E8-A4E9-90D9E5AB7963}" dt="2024-02-26T00:37:28.708" v="1412"/>
        <pc:sldMkLst>
          <pc:docMk/>
          <pc:sldMk cId="808742530" sldId="472"/>
        </pc:sldMkLst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5" creationId="{D183EF5A-3BC6-F804-8D42-2ACB957C1C9A}"/>
          </ac:spMkLst>
        </pc:spChg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7" creationId="{4AA86D98-4531-80A9-8617-AAFC381C0585}"/>
          </ac:spMkLst>
        </pc:spChg>
      </pc:sldChg>
      <pc:sldChg chg="addSp modSp del mod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2261239042" sldId="472"/>
        </pc:sldMkLst>
        <pc:spChg chg="mod">
          <ac:chgData name="Jha, Aryan Ritwajeet" userId="2aad577e-539b-449b-83a6-8d411f484b4d" providerId="ADAL" clId="{5C3DE4FC-7C02-45E8-A4E9-90D9E5AB7963}" dt="2024-02-11T05:34:35.872" v="877" actId="20577"/>
          <ac:spMkLst>
            <pc:docMk/>
            <pc:sldMk cId="2261239042" sldId="472"/>
            <ac:spMk id="2" creationId="{0702B1CD-27BB-14EC-AE58-716DAFD8A434}"/>
          </ac:spMkLst>
        </pc:spChg>
        <pc:spChg chg="add mod">
          <ac:chgData name="Jha, Aryan Ritwajeet" userId="2aad577e-539b-449b-83a6-8d411f484b4d" providerId="ADAL" clId="{5C3DE4FC-7C02-45E8-A4E9-90D9E5AB7963}" dt="2024-02-11T05:35:10.118" v="907" actId="1076"/>
          <ac:spMkLst>
            <pc:docMk/>
            <pc:sldMk cId="2261239042" sldId="472"/>
            <ac:spMk id="3" creationId="{1F34F464-278B-68B0-EC81-642BA9144579}"/>
          </ac:spMkLst>
        </pc:spChg>
      </pc:sldChg>
      <pc:sldChg chg="modSp">
        <pc:chgData name="Jha, Aryan Ritwajeet" userId="2aad577e-539b-449b-83a6-8d411f484b4d" providerId="ADAL" clId="{5C3DE4FC-7C02-45E8-A4E9-90D9E5AB7963}" dt="2024-02-11T05:35:22.228" v="908" actId="1076"/>
        <pc:sldMkLst>
          <pc:docMk/>
          <pc:sldMk cId="3322443982" sldId="473"/>
        </pc:sldMkLst>
        <pc:picChg chg="mod">
          <ac:chgData name="Jha, Aryan Ritwajeet" userId="2aad577e-539b-449b-83a6-8d411f484b4d" providerId="ADAL" clId="{5C3DE4FC-7C02-45E8-A4E9-90D9E5AB7963}" dt="2024-02-11T05:35:22.228" v="908" actId="1076"/>
          <ac:picMkLst>
            <pc:docMk/>
            <pc:sldMk cId="3322443982" sldId="473"/>
            <ac:picMk id="1028" creationId="{E664C3B0-98A3-6AC2-E46B-05B2D18BD606}"/>
          </ac:picMkLst>
        </pc:picChg>
      </pc:sldChg>
      <pc:sldChg chg="addSp delSp modSp add del mod setBg delDesignElem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70406585" sldId="474"/>
        </pc:sldMkLst>
        <pc:spChg chg="mod">
          <ac:chgData name="Jha, Aryan Ritwajeet" userId="2aad577e-539b-449b-83a6-8d411f484b4d" providerId="ADAL" clId="{5C3DE4FC-7C02-45E8-A4E9-90D9E5AB7963}" dt="2024-02-11T05:27:17.149" v="75" actId="207"/>
          <ac:spMkLst>
            <pc:docMk/>
            <pc:sldMk cId="70406585" sldId="474"/>
            <ac:spMk id="2" creationId="{80B4CC5D-84EB-AC6B-AD23-7CD408E5CB73}"/>
          </ac:spMkLst>
        </pc:spChg>
        <pc:spChg chg="add mod">
          <ac:chgData name="Jha, Aryan Ritwajeet" userId="2aad577e-539b-449b-83a6-8d411f484b4d" providerId="ADAL" clId="{5C3DE4FC-7C02-45E8-A4E9-90D9E5AB7963}" dt="2024-02-11T05:33:57.502" v="868" actId="20577"/>
          <ac:spMkLst>
            <pc:docMk/>
            <pc:sldMk cId="70406585" sldId="474"/>
            <ac:spMk id="3" creationId="{773928DB-C5E1-82F0-BA02-6A30C1B8E702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5" creationId="{A02E24CD-A289-0331-9312-8F43EAF8436E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7" creationId="{C838BC28-1529-A8D4-41C0-BFF2E6E62B19}"/>
          </ac:spMkLst>
        </pc:spChg>
        <pc:spChg chg="mod">
          <ac:chgData name="Jha, Aryan Ritwajeet" userId="2aad577e-539b-449b-83a6-8d411f484b4d" providerId="ADAL" clId="{5C3DE4FC-7C02-45E8-A4E9-90D9E5AB7963}" dt="2024-02-11T05:31:35.985" v="447" actId="13822"/>
          <ac:spMkLst>
            <pc:docMk/>
            <pc:sldMk cId="70406585" sldId="474"/>
            <ac:spMk id="22" creationId="{7CA30467-46DB-0999-532B-BBA16C22A51F}"/>
          </ac:spMkLst>
        </pc:spChg>
      </pc:sldChg>
      <pc:sldChg chg="add">
        <pc:chgData name="Jha, Aryan Ritwajeet" userId="2aad577e-539b-449b-83a6-8d411f484b4d" providerId="ADAL" clId="{5C3DE4FC-7C02-45E8-A4E9-90D9E5AB7963}" dt="2024-02-26T00:37:28.708" v="1412"/>
        <pc:sldMkLst>
          <pc:docMk/>
          <pc:sldMk cId="2064548255" sldId="474"/>
        </pc:sldMkLst>
      </pc:sldChg>
      <pc:sldChg chg="add del">
        <pc:chgData name="Jha, Aryan Ritwajeet" userId="2aad577e-539b-449b-83a6-8d411f484b4d" providerId="ADAL" clId="{5C3DE4FC-7C02-45E8-A4E9-90D9E5AB7963}" dt="2024-03-07T01:02:39.691" v="2204" actId="2696"/>
        <pc:sldMkLst>
          <pc:docMk/>
          <pc:sldMk cId="1033511951" sldId="475"/>
        </pc:sldMkLst>
      </pc:sldChg>
      <pc:sldChg chg="addSp delSp add del setBg delDesignElem">
        <pc:chgData name="Jha, Aryan Ritwajeet" userId="2aad577e-539b-449b-83a6-8d411f484b4d" providerId="ADAL" clId="{5C3DE4FC-7C02-45E8-A4E9-90D9E5AB7963}" dt="2024-02-27T21:13:31.594" v="1416"/>
        <pc:sldMkLst>
          <pc:docMk/>
          <pc:sldMk cId="1978857111" sldId="475"/>
        </pc:sldMkLst>
        <pc:spChg chg="add del">
          <ac:chgData name="Jha, Aryan Ritwajeet" userId="2aad577e-539b-449b-83a6-8d411f484b4d" providerId="ADAL" clId="{5C3DE4FC-7C02-45E8-A4E9-90D9E5AB7963}" dt="2024-02-27T21:13:31.594" v="1416"/>
          <ac:spMkLst>
            <pc:docMk/>
            <pc:sldMk cId="1978857111" sldId="475"/>
            <ac:spMk id="150" creationId="{217CDD6A-CAEA-3686-1416-B2E6022CB08B}"/>
          </ac:spMkLst>
        </pc:spChg>
        <pc:cxnChg chg="add del">
          <ac:chgData name="Jha, Aryan Ritwajeet" userId="2aad577e-539b-449b-83a6-8d411f484b4d" providerId="ADAL" clId="{5C3DE4FC-7C02-45E8-A4E9-90D9E5AB7963}" dt="2024-02-27T21:13:31.594" v="1416"/>
          <ac:cxnSpMkLst>
            <pc:docMk/>
            <pc:sldMk cId="1978857111" sldId="475"/>
            <ac:cxnSpMk id="151" creationId="{6ABE6F25-051D-1EFD-EBBF-3E616A835CCC}"/>
          </ac:cxnSpMkLst>
        </pc:cxnChg>
      </pc:sldChg>
      <pc:sldChg chg="addSp delSp modSp new del mod setBg addAnim delAnim">
        <pc:chgData name="Jha, Aryan Ritwajeet" userId="2aad577e-539b-449b-83a6-8d411f484b4d" providerId="ADAL" clId="{5C3DE4FC-7C02-45E8-A4E9-90D9E5AB7963}" dt="2024-02-27T21:13:22.283" v="1413" actId="2696"/>
        <pc:sldMkLst>
          <pc:docMk/>
          <pc:sldMk cId="2160952731" sldId="475"/>
        </pc:sldMkLst>
        <pc:spChg chg="mod">
          <ac:chgData name="Jha, Aryan Ritwajeet" userId="2aad577e-539b-449b-83a6-8d411f484b4d" providerId="ADAL" clId="{5C3DE4FC-7C02-45E8-A4E9-90D9E5AB7963}" dt="2024-02-13T00:55:28.125" v="1092" actId="20577"/>
          <ac:spMkLst>
            <pc:docMk/>
            <pc:sldMk cId="2160952731" sldId="475"/>
            <ac:spMk id="2" creationId="{2EF62AD8-499E-ECBF-1948-4AFCE36DAD79}"/>
          </ac:spMkLst>
        </pc:spChg>
        <pc:spChg chg="add del">
          <ac:chgData name="Jha, Aryan Ritwajeet" userId="2aad577e-539b-449b-83a6-8d411f484b4d" providerId="ADAL" clId="{5C3DE4FC-7C02-45E8-A4E9-90D9E5AB7963}" dt="2024-02-13T00:54:13.837" v="995" actId="26606"/>
          <ac:spMkLst>
            <pc:docMk/>
            <pc:sldMk cId="2160952731" sldId="475"/>
            <ac:spMk id="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8" creationId="{907EF6B7-1338-4443-8C46-6A318D952DFD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9" creationId="{0671A8AE-40A1-4631-A6B8-581AFF065482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0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1" creationId="{AB58EF07-17C2-48CF-ABB0-EEF1F17CB8F0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2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3" creationId="{AF2F604E-43BE-4DC3-B983-E071523364F8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5" creationId="{08C9B587-E65E-4B52-B37C-ABEBB6E87928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16" creationId="{D2B78728-A580-49A7-84F9-6EF6F583ADE0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7" creationId="{F13C74B1-5B17-4795-BED0-7140497B445A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8" creationId="{D4974D33-8DC5-464E-8C6D-BE58F0669C17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3" creationId="{EB0222B5-B739-82A9-5CCC-C5585AE12A69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4" creationId="{5BE23E75-E7E9-4D9F-6D25-5512363F8621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0" creationId="{65219498-D544-41AC-98FE-8F956EF66A62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1" creationId="{F500DBFC-17A9-4E0A-AEE2-A49F9AEEF0FD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39" creationId="{DAAE4CDD-124C-4DCF-9584-B6033B545DD5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0" creationId="{081E4A58-353D-44AE-B2FC-2A74E2E400F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1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3" creationId="{09588DA8-065E-4F6F-8EFD-43104AB2E0CF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4" creationId="{C4285719-470E-454C-AF62-8323075F1F5B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5" creationId="{CD9FE4EF-C4D8-49A0-B2FF-81D8DB7D8A24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6" creationId="{4300840D-0A0B-4512-BACA-B439D5B9C57C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7" creationId="{38FAA1A1-D861-433F-88FA-1E9D6FD31D11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8" creationId="{8D71EDA1-87BF-4D5D-AB79-F346FD19278A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1" creationId="{100EDD19-6802-4EC3-95CE-CFFAB042CFD6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2" creationId="{DB17E863-922E-4C26-BD64-E8FD41D28661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5" creationId="{777A147A-9ED8-46B4-8660-1B3C2AA880B5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6" creationId="{5D6C15A0-C087-4593-8414-2B4EC1CDC3DE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7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59" creationId="{C2554CA6-288E-4202-BC52-2E5A8F0C0AED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0" creationId="{B10BB131-AC8E-4A8E-A5D1-36260F720C3B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1" creationId="{5B7778FC-632E-4DCA-A7CB-0D7731CCF970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2" creationId="{FA23A907-97FB-4A8F-880A-DD77401C4296}"/>
          </ac:spMkLst>
        </pc:spChg>
        <pc:spChg chg="add mo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6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68" creationId="{4E1BEB12-92AF-4445-98AD-4C7756E7C93B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69" creationId="{9B7AD9F6-8CE7-4299-8FC6-328F4DCD3FF9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0" creationId="{D0522C2C-7B5C-48A7-A969-03941E5D2E76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71" creationId="{F49775AF-8896-43EE-92C6-83497D6DC56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2" creationId="{9C682A1A-5B2D-4111-BBD6-620165633E5B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3" creationId="{934F1179-B481-4F9E-BCA3-AFB972070F83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4" creationId="{D6EE29F2-D77F-4BD0-A20B-334D316A1C9D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5" creationId="{827DC2C4-B485-428A-BF4A-472D2967F47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6" creationId="{22D09ED2-868F-42C6-866E-F92E0CEF314F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7" creationId="{EE04B5EB-F158-4507-90DD-BD23620C7CC9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79" creationId="{FFD48BC7-DC40-47DE-87EE-9F4B6ECB9ABB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0" creationId="{E502BBC7-2C76-46F3-BC24-5985BC13DB88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1" creationId="{C7F28D52-2A5F-4D23-81AE-7CB8B591C7AF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2" creationId="{3629484E-3792-4B3D-89AD-7C8A1ED0E0D4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4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5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7" creationId="{9D768B77-8742-43A0-AF16-6AC4D378E482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8" creationId="{48B13CA8-CBEA-4805-955D-CEBE32236560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4" creationId="{18EEE165-BC21-B37E-CF1E-0E1E2D138397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6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8" creationId="{F1655C47-7AD7-12C1-D144-5C01155B107F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9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0" creationId="{95106A28-883A-4993-BF9E-C403B81A8D66}"/>
          </ac:spMkLst>
        </pc:spChg>
        <pc:spChg chg="add del">
          <ac:chgData name="Jha, Aryan Ritwajeet" userId="2aad577e-539b-449b-83a6-8d411f484b4d" providerId="ADAL" clId="{5C3DE4FC-7C02-45E8-A4E9-90D9E5AB7963}" dt="2024-02-13T00:54:57.949" v="1048" actId="26606"/>
          <ac:spMkLst>
            <pc:docMk/>
            <pc:sldMk cId="2160952731" sldId="475"/>
            <ac:spMk id="111" creationId="{854DEE1C-7FD6-4FA0-A96A-BDF952F199AB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2" creationId="{F5AE4E4F-9F4C-43ED-8299-9BD63B74E8F0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3" creationId="{9089EED9-F54D-4F20-A2C6-949DE4176959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4" creationId="{7E46F721-3785-414D-8697-16AF490E680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6" creationId="{5F637E18-EF26-4327-9077-7FFC67B98B9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7" creationId="{3EED6667-6BE8-A2AB-422A-5A1D89727E35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19" creationId="{7DA3C418-758E-4180-A5D0-8655D6804587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20" creationId="{28C8EF06-5EC3-4883-AFAF-D74FF46550FB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2" creationId="{B50D074C-5457-4294-A181-6B67F41468B4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3" creationId="{F489C2E0-4895-4B72-85EA-7EE9FAFFDC7E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5" creationId="{A1D7EC86-7CB9-431D-8AC3-8AAF0440B16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6" creationId="{D4B9777F-B610-419B-9193-80306388F3E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7" creationId="{311F016A-A753-449B-9EA6-322199B7119E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29" creationId="{D4906370-1564-49FA-A802-58546B3922DC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0" creationId="{EF640709-BDFD-453B-B75D-6212E7A870BA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1" creationId="{B4019478-3FDC-438C-8848-1D7DA864AFC4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2" creationId="{FE406479-1D57-4209-B128-3C81746247C6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4" creationId="{518BCE60-EB58-4019-B93A-1094BA89FB95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5" creationId="{5239C5D7-3A83-4B28-BA16-9364DA5FA6A4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6" creationId="{C0E4BDC5-1DF0-B758-02E4-0AA24AB72BA9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7" creationId="{49109861-B852-BC17-33D7-416D00A39674}"/>
          </ac:spMkLst>
        </pc:spChg>
        <pc:spChg chg="add del">
          <ac:chgData name="Jha, Aryan Ritwajeet" userId="2aad577e-539b-449b-83a6-8d411f484b4d" providerId="ADAL" clId="{5C3DE4FC-7C02-45E8-A4E9-90D9E5AB7963}" dt="2024-02-13T00:55:12.704" v="1066" actId="26606"/>
          <ac:spMkLst>
            <pc:docMk/>
            <pc:sldMk cId="2160952731" sldId="475"/>
            <ac:spMk id="143" creationId="{5E395AE0-8789-FAD6-A987-32E65C185100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6" creationId="{407C9FC5-0C1E-42A8-97E6-F940775A0575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7" creationId="{9EE371B4-A1D9-4EFE-8FE1-000495831EFA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8" creationId="{2E19C174-9C7C-461E-970B-432019901562}"/>
          </ac:spMkLst>
        </pc:spChg>
        <pc:spChg chg="ad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150" creationId="{5E395AE0-8789-FAD6-A987-32E65C185100}"/>
          </ac:spMkLst>
        </pc:spChg>
        <pc:grpChg chg="add del">
          <ac:chgData name="Jha, Aryan Ritwajeet" userId="2aad577e-539b-449b-83a6-8d411f484b4d" providerId="ADAL" clId="{5C3DE4FC-7C02-45E8-A4E9-90D9E5AB7963}" dt="2024-02-13T00:54:08.625" v="984" actId="26606"/>
          <ac:grpSpMkLst>
            <pc:docMk/>
            <pc:sldMk cId="2160952731" sldId="475"/>
            <ac:grpSpMk id="14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09.548" v="986" actId="26606"/>
          <ac:grpSpMkLst>
            <pc:docMk/>
            <pc:sldMk cId="2160952731" sldId="475"/>
            <ac:grpSpMk id="32" creationId="{D74613BB-817C-4C4F-8A24-4936F2F064C0}"/>
          </ac:grpSpMkLst>
        </pc:grpChg>
        <pc:grpChg chg="add del">
          <ac:chgData name="Jha, Aryan Ritwajeet" userId="2aad577e-539b-449b-83a6-8d411f484b4d" providerId="ADAL" clId="{5C3DE4FC-7C02-45E8-A4E9-90D9E5AB7963}" dt="2024-02-13T00:54:42.557" v="1036" actId="26606"/>
          <ac:grpSpMkLst>
            <pc:docMk/>
            <pc:sldMk cId="2160952731" sldId="475"/>
            <ac:grpSpMk id="86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43.784" v="1038" actId="26606"/>
          <ac:grpSpMkLst>
            <pc:docMk/>
            <pc:sldMk cId="2160952731" sldId="475"/>
            <ac:grpSpMk id="92" creationId="{2B33CDD2-C0CB-D8AD-886D-0ABC95A02B71}"/>
          </ac:grpSpMkLst>
        </pc:grpChg>
        <pc:grpChg chg="add del">
          <ac:chgData name="Jha, Aryan Ritwajeet" userId="2aad577e-539b-449b-83a6-8d411f484b4d" providerId="ADAL" clId="{5C3DE4FC-7C02-45E8-A4E9-90D9E5AB7963}" dt="2024-02-13T00:55:11.331" v="1064" actId="26606"/>
          <ac:grpSpMkLst>
            <pc:docMk/>
            <pc:sldMk cId="2160952731" sldId="475"/>
            <ac:grpSpMk id="139" creationId="{D19F7815-3AA2-7679-26F4-A63338C8BD5B}"/>
          </ac:grpSpMkLst>
        </pc:grpChg>
        <pc:picChg chg="add del">
          <ac:chgData name="Jha, Aryan Ritwajeet" userId="2aad577e-539b-449b-83a6-8d411f484b4d" providerId="ADAL" clId="{5C3DE4FC-7C02-45E8-A4E9-90D9E5AB7963}" dt="2024-02-13T00:54:05.168" v="978" actId="26606"/>
          <ac:picMkLst>
            <pc:docMk/>
            <pc:sldMk cId="2160952731" sldId="475"/>
            <ac:picMk id="5" creationId="{014AB676-2BB6-3CF1-829D-E63F9101B71B}"/>
          </ac:picMkLst>
        </pc:picChg>
        <pc:picChg chg="add del mod">
          <ac:chgData name="Jha, Aryan Ritwajeet" userId="2aad577e-539b-449b-83a6-8d411f484b4d" providerId="ADAL" clId="{5C3DE4FC-7C02-45E8-A4E9-90D9E5AB7963}" dt="2024-02-13T00:56:05.360" v="1096" actId="478"/>
          <ac:picMkLst>
            <pc:docMk/>
            <pc:sldMk cId="2160952731" sldId="475"/>
            <ac:picMk id="6" creationId="{0CB8A213-099B-DD51-B487-14906741F4E9}"/>
          </ac:picMkLst>
        </pc:picChg>
        <pc:picChg chg="add del">
          <ac:chgData name="Jha, Aryan Ritwajeet" userId="2aad577e-539b-449b-83a6-8d411f484b4d" providerId="ADAL" clId="{5C3DE4FC-7C02-45E8-A4E9-90D9E5AB7963}" dt="2024-02-13T00:54:08.625" v="984" actId="26606"/>
          <ac:picMkLst>
            <pc:docMk/>
            <pc:sldMk cId="2160952731" sldId="475"/>
            <ac:picMk id="7" creationId="{4A460E54-19E9-BA08-4D1C-A0252A3BAE5B}"/>
          </ac:picMkLst>
        </pc:picChg>
        <pc:picChg chg="add del">
          <ac:chgData name="Jha, Aryan Ritwajeet" userId="2aad577e-539b-449b-83a6-8d411f484b4d" providerId="ADAL" clId="{5C3DE4FC-7C02-45E8-A4E9-90D9E5AB7963}" dt="2024-02-13T00:54:06.206" v="980" actId="26606"/>
          <ac:picMkLst>
            <pc:docMk/>
            <pc:sldMk cId="2160952731" sldId="475"/>
            <ac:picMk id="20" creationId="{3D5436E3-D36B-A5C8-95C3-6A7F10AC2875}"/>
          </ac:picMkLst>
        </pc:picChg>
        <pc:picChg chg="add del">
          <ac:chgData name="Jha, Aryan Ritwajeet" userId="2aad577e-539b-449b-83a6-8d411f484b4d" providerId="ADAL" clId="{5C3DE4FC-7C02-45E8-A4E9-90D9E5AB7963}" dt="2024-02-13T00:54:07.178" v="982" actId="26606"/>
          <ac:picMkLst>
            <pc:docMk/>
            <pc:sldMk cId="2160952731" sldId="475"/>
            <ac:picMk id="22" creationId="{A9D72DC9-750B-0231-FF6B-98E270FAD734}"/>
          </ac:picMkLst>
        </pc:picChg>
        <pc:picChg chg="add del">
          <ac:chgData name="Jha, Aryan Ritwajeet" userId="2aad577e-539b-449b-83a6-8d411f484b4d" providerId="ADAL" clId="{5C3DE4FC-7C02-45E8-A4E9-90D9E5AB7963}" dt="2024-02-13T00:54:09.548" v="986" actId="26606"/>
          <ac:picMkLst>
            <pc:docMk/>
            <pc:sldMk cId="2160952731" sldId="475"/>
            <ac:picMk id="37" creationId="{70278BA6-D56D-A403-A0B3-EDA56C03B387}"/>
          </ac:picMkLst>
        </pc:picChg>
        <pc:picChg chg="add del">
          <ac:chgData name="Jha, Aryan Ritwajeet" userId="2aad577e-539b-449b-83a6-8d411f484b4d" providerId="ADAL" clId="{5C3DE4FC-7C02-45E8-A4E9-90D9E5AB7963}" dt="2024-02-13T00:54:36.513" v="1030" actId="26606"/>
          <ac:picMkLst>
            <pc:docMk/>
            <pc:sldMk cId="2160952731" sldId="475"/>
            <ac:picMk id="65" creationId="{1119D8FC-6FE1-CCBD-0D3A-664910D98F2E}"/>
          </ac:picMkLst>
        </pc:picChg>
        <pc:picChg chg="add del">
          <ac:chgData name="Jha, Aryan Ritwajeet" userId="2aad577e-539b-449b-83a6-8d411f484b4d" providerId="ADAL" clId="{5C3DE4FC-7C02-45E8-A4E9-90D9E5AB7963}" dt="2024-02-13T00:54:42.557" v="1036" actId="26606"/>
          <ac:picMkLst>
            <pc:docMk/>
            <pc:sldMk cId="2160952731" sldId="475"/>
            <ac:picMk id="67" creationId="{75C0392B-862E-1078-5FD0-89264E2B360A}"/>
          </ac:picMkLst>
        </pc:picChg>
        <pc:picChg chg="add del">
          <ac:chgData name="Jha, Aryan Ritwajeet" userId="2aad577e-539b-449b-83a6-8d411f484b4d" providerId="ADAL" clId="{5C3DE4FC-7C02-45E8-A4E9-90D9E5AB7963}" dt="2024-02-13T00:54:43.784" v="1038" actId="26606"/>
          <ac:picMkLst>
            <pc:docMk/>
            <pc:sldMk cId="2160952731" sldId="475"/>
            <ac:picMk id="91" creationId="{52D735BB-912A-4547-CDB4-D87EC9AA1E90}"/>
          </ac:picMkLst>
        </pc:picChg>
        <pc:picChg chg="add mod ord">
          <ac:chgData name="Jha, Aryan Ritwajeet" userId="2aad577e-539b-449b-83a6-8d411f484b4d" providerId="ADAL" clId="{5C3DE4FC-7C02-45E8-A4E9-90D9E5AB7963}" dt="2024-02-13T00:55:14.042" v="1069" actId="26606"/>
          <ac:picMkLst>
            <pc:docMk/>
            <pc:sldMk cId="2160952731" sldId="475"/>
            <ac:picMk id="99" creationId="{6F81052B-685B-B41B-4C4F-2D7992AEE1B3}"/>
          </ac:picMkLst>
        </pc:picChg>
        <pc:cxnChg chg="add del">
          <ac:chgData name="Jha, Aryan Ritwajeet" userId="2aad577e-539b-449b-83a6-8d411f484b4d" providerId="ADAL" clId="{5C3DE4FC-7C02-45E8-A4E9-90D9E5AB7963}" dt="2024-02-13T00:54:07.178" v="982" actId="26606"/>
          <ac:cxnSpMkLst>
            <pc:docMk/>
            <pc:sldMk cId="2160952731" sldId="475"/>
            <ac:cxnSpMk id="25" creationId="{61B115DB-65EB-3FC3-7284-CFDF4ADC60B6}"/>
          </ac:cxnSpMkLst>
        </pc:cxnChg>
        <pc:cxnChg chg="add del">
          <ac:chgData name="Jha, Aryan Ritwajeet" userId="2aad577e-539b-449b-83a6-8d411f484b4d" providerId="ADAL" clId="{5C3DE4FC-7C02-45E8-A4E9-90D9E5AB7963}" dt="2024-02-13T00:55:12.704" v="1066" actId="26606"/>
          <ac:cxnSpMkLst>
            <pc:docMk/>
            <pc:sldMk cId="2160952731" sldId="475"/>
            <ac:cxnSpMk id="144" creationId="{7667AA61-5C27-F30F-D229-06CBE5709F33}"/>
          </ac:cxnSpMkLst>
        </pc:cxnChg>
        <pc:cxnChg chg="add">
          <ac:chgData name="Jha, Aryan Ritwajeet" userId="2aad577e-539b-449b-83a6-8d411f484b4d" providerId="ADAL" clId="{5C3DE4FC-7C02-45E8-A4E9-90D9E5AB7963}" dt="2024-02-13T00:55:14.042" v="1069" actId="26606"/>
          <ac:cxnSpMkLst>
            <pc:docMk/>
            <pc:sldMk cId="2160952731" sldId="475"/>
            <ac:cxnSpMk id="151" creationId="{7667AA61-5C27-F30F-D229-06CBE5709F33}"/>
          </ac:cxnSpMkLst>
        </pc:cxnChg>
      </pc:sldChg>
      <pc:sldChg chg="addSp delSp add mod ord">
        <pc:chgData name="Jha, Aryan Ritwajeet" userId="2aad577e-539b-449b-83a6-8d411f484b4d" providerId="ADAL" clId="{5C3DE4FC-7C02-45E8-A4E9-90D9E5AB7963}" dt="2024-04-02T03:25:43.296" v="4089"/>
        <pc:sldMkLst>
          <pc:docMk/>
          <pc:sldMk cId="3533914331" sldId="475"/>
        </pc:sldMkLst>
        <pc:picChg chg="add del">
          <ac:chgData name="Jha, Aryan Ritwajeet" userId="2aad577e-539b-449b-83a6-8d411f484b4d" providerId="ADAL" clId="{5C3DE4FC-7C02-45E8-A4E9-90D9E5AB7963}" dt="2024-03-21T08:20:46.392" v="3710" actId="21"/>
          <ac:picMkLst>
            <pc:docMk/>
            <pc:sldMk cId="3533914331" sldId="475"/>
            <ac:picMk id="4" creationId="{427B6846-93DF-8584-15FF-ED5D043D20F3}"/>
          </ac:picMkLst>
        </pc:picChg>
        <pc:picChg chg="add del">
          <ac:chgData name="Jha, Aryan Ritwajeet" userId="2aad577e-539b-449b-83a6-8d411f484b4d" providerId="ADAL" clId="{5C3DE4FC-7C02-45E8-A4E9-90D9E5AB7963}" dt="2024-03-19T12:20:54.010" v="3215" actId="21"/>
          <ac:picMkLst>
            <pc:docMk/>
            <pc:sldMk cId="3533914331" sldId="475"/>
            <ac:picMk id="4" creationId="{526B52AC-CD9B-16D6-9EFE-90E98422F28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3-07T01:02:45.300" v="2207"/>
        <pc:sldMkLst>
          <pc:docMk/>
          <pc:sldMk cId="4262769201" sldId="475"/>
        </pc:sldMkLst>
        <pc:spChg chg="add del">
          <ac:chgData name="Jha, Aryan Ritwajeet" userId="2aad577e-539b-449b-83a6-8d411f484b4d" providerId="ADAL" clId="{5C3DE4FC-7C02-45E8-A4E9-90D9E5AB7963}" dt="2024-03-07T01:02:45.300" v="2207"/>
          <ac:spMkLst>
            <pc:docMk/>
            <pc:sldMk cId="4262769201" sldId="475"/>
            <ac:spMk id="150" creationId="{E9C80C03-59CD-33E8-4C12-FC3BE453B5BD}"/>
          </ac:spMkLst>
        </pc:spChg>
        <pc:cxnChg chg="add del">
          <ac:chgData name="Jha, Aryan Ritwajeet" userId="2aad577e-539b-449b-83a6-8d411f484b4d" providerId="ADAL" clId="{5C3DE4FC-7C02-45E8-A4E9-90D9E5AB7963}" dt="2024-03-07T01:02:45.300" v="2207"/>
          <ac:cxnSpMkLst>
            <pc:docMk/>
            <pc:sldMk cId="4262769201" sldId="475"/>
            <ac:cxnSpMk id="151" creationId="{78D73298-E7FB-CE05-02CB-BE08D85A418E}"/>
          </ac:cxnSpMkLst>
        </pc:cxnChg>
      </pc:sldChg>
      <pc:sldChg chg="addSp delSp modSp new mod">
        <pc:chgData name="Jha, Aryan Ritwajeet" userId="2aad577e-539b-449b-83a6-8d411f484b4d" providerId="ADAL" clId="{5C3DE4FC-7C02-45E8-A4E9-90D9E5AB7963}" dt="2024-02-13T02:16:52.524" v="1141" actId="20577"/>
        <pc:sldMkLst>
          <pc:docMk/>
          <pc:sldMk cId="3823465165" sldId="476"/>
        </pc:sldMkLst>
        <pc:spChg chg="mod">
          <ac:chgData name="Jha, Aryan Ritwajeet" userId="2aad577e-539b-449b-83a6-8d411f484b4d" providerId="ADAL" clId="{5C3DE4FC-7C02-45E8-A4E9-90D9E5AB7963}" dt="2024-02-13T02:16:52.524" v="1141" actId="20577"/>
          <ac:spMkLst>
            <pc:docMk/>
            <pc:sldMk cId="3823465165" sldId="476"/>
            <ac:spMk id="2" creationId="{D8288056-D620-6949-F0CC-0F5C8909560B}"/>
          </ac:spMkLst>
        </pc:spChg>
        <pc:spChg chg="del">
          <ac:chgData name="Jha, Aryan Ritwajeet" userId="2aad577e-539b-449b-83a6-8d411f484b4d" providerId="ADAL" clId="{5C3DE4FC-7C02-45E8-A4E9-90D9E5AB7963}" dt="2024-02-13T00:57:48.374" v="1101" actId="478"/>
          <ac:spMkLst>
            <pc:docMk/>
            <pc:sldMk cId="3823465165" sldId="476"/>
            <ac:spMk id="3" creationId="{56E5DB04-5F69-4816-CC04-0AB0C0E41579}"/>
          </ac:spMkLst>
        </pc:spChg>
        <pc:picChg chg="add mod">
          <ac:chgData name="Jha, Aryan Ritwajeet" userId="2aad577e-539b-449b-83a6-8d411f484b4d" providerId="ADAL" clId="{5C3DE4FC-7C02-45E8-A4E9-90D9E5AB7963}" dt="2024-02-13T02:16:28.839" v="1104" actId="1076"/>
          <ac:picMkLst>
            <pc:docMk/>
            <pc:sldMk cId="3823465165" sldId="476"/>
            <ac:picMk id="5" creationId="{E6A1899D-FEBB-511F-BBEC-84EE9BE59351}"/>
          </ac:picMkLst>
        </pc:picChg>
        <pc:picChg chg="add mod">
          <ac:chgData name="Jha, Aryan Ritwajeet" userId="2aad577e-539b-449b-83a6-8d411f484b4d" providerId="ADAL" clId="{5C3DE4FC-7C02-45E8-A4E9-90D9E5AB7963}" dt="2024-02-13T02:16:33.173" v="1106" actId="1076"/>
          <ac:picMkLst>
            <pc:docMk/>
            <pc:sldMk cId="3823465165" sldId="476"/>
            <ac:picMk id="7" creationId="{5B3A38BF-09C7-2B91-F346-2815D64DE243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2-13T02:20:54.692" v="1158" actId="26606"/>
        <pc:sldMkLst>
          <pc:docMk/>
          <pc:sldMk cId="3422807654" sldId="477"/>
        </pc:sldMkLst>
        <pc:spChg chg="mod ord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5" creationId="{A4D94D20-0EF1-4E8B-A0E1-117A9E413A5C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7" creationId="{158B3569-73B2-4D05-8E95-886A6EE17F1F}"/>
          </ac:spMkLst>
        </pc:spChg>
        <pc:spChg chg="add del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5" creationId="{A4AC5506-6312-4701-8D3C-40187889A947}"/>
          </ac:spMkLst>
        </pc:spChg>
        <pc:grpChg chg="add del">
          <ac:chgData name="Jha, Aryan Ritwajeet" userId="2aad577e-539b-449b-83a6-8d411f484b4d" providerId="ADAL" clId="{5C3DE4FC-7C02-45E8-A4E9-90D9E5AB7963}" dt="2024-02-13T02:20:49.239" v="1156" actId="26606"/>
          <ac:grpSpMkLst>
            <pc:docMk/>
            <pc:sldMk cId="3422807654" sldId="477"/>
            <ac:grpSpMk id="21" creationId="{78B3681E-1C1D-4D0E-A1DE-AE2E3D03C2CD}"/>
          </ac:grpSpMkLst>
        </pc:grp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4" creationId="{87A7513A-DB8C-C580-8938-B81147E3447A}"/>
          </ac:picMkLst>
        </pc:picChg>
        <pc:picChg chg="del">
          <ac:chgData name="Jha, Aryan Ritwajeet" userId="2aad577e-539b-449b-83a6-8d411f484b4d" providerId="ADAL" clId="{5C3DE4FC-7C02-45E8-A4E9-90D9E5AB7963}" dt="2024-02-13T02:19:46.397" v="1148" actId="478"/>
          <ac:picMkLst>
            <pc:docMk/>
            <pc:sldMk cId="3422807654" sldId="477"/>
            <ac:picMk id="5" creationId="{0AB02932-EFE2-425B-331A-07CE1E08A132}"/>
          </ac:picMkLst>
        </pc:picChg>
        <pc:picChg chg="del">
          <ac:chgData name="Jha, Aryan Ritwajeet" userId="2aad577e-539b-449b-83a6-8d411f484b4d" providerId="ADAL" clId="{5C3DE4FC-7C02-45E8-A4E9-90D9E5AB7963}" dt="2024-02-13T02:20:26.972" v="1152" actId="478"/>
          <ac:picMkLst>
            <pc:docMk/>
            <pc:sldMk cId="3422807654" sldId="477"/>
            <ac:picMk id="7" creationId="{5C691083-E39A-6166-059C-2DCF4AA668D6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8" creationId="{78560BC9-3954-AE05-037B-BFCD4EFDC97E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10" creationId="{B1D53B77-D98C-8875-BBEF-E0F47C3EF48B}"/>
          </ac:picMkLst>
        </pc:picChg>
        <pc:cxnChg chg="add del">
          <ac:chgData name="Jha, Aryan Ritwajeet" userId="2aad577e-539b-449b-83a6-8d411f484b4d" providerId="ADAL" clId="{5C3DE4FC-7C02-45E8-A4E9-90D9E5AB7963}" dt="2024-02-13T02:20:49.239" v="1156" actId="26606"/>
          <ac:cxnSpMkLst>
            <pc:docMk/>
            <pc:sldMk cId="3422807654" sldId="477"/>
            <ac:cxnSpMk id="19" creationId="{56020367-4FD5-4596-8E10-C5F095CD8DBF}"/>
          </ac:cxnSpMkLst>
        </pc:cxnChg>
      </pc:sldChg>
      <pc:sldChg chg="modSp add mod">
        <pc:chgData name="Jha, Aryan Ritwajeet" userId="2aad577e-539b-449b-83a6-8d411f484b4d" providerId="ADAL" clId="{5C3DE4FC-7C02-45E8-A4E9-90D9E5AB7963}" dt="2024-02-13T02:25:06.324" v="1163" actId="14826"/>
        <pc:sldMkLst>
          <pc:docMk/>
          <pc:sldMk cId="464224995" sldId="478"/>
        </pc:sldMkLst>
        <pc:spChg chg="mod">
          <ac:chgData name="Jha, Aryan Ritwajeet" userId="2aad577e-539b-449b-83a6-8d411f484b4d" providerId="ADAL" clId="{5C3DE4FC-7C02-45E8-A4E9-90D9E5AB7963}" dt="2024-02-13T02:24:01.209" v="1160" actId="20577"/>
          <ac:spMkLst>
            <pc:docMk/>
            <pc:sldMk cId="464224995" sldId="478"/>
            <ac:spMk id="2" creationId="{001164A4-9766-A032-62F5-F3D3D9244C99}"/>
          </ac:spMkLst>
        </pc:spChg>
        <pc:picChg chg="mod">
          <ac:chgData name="Jha, Aryan Ritwajeet" userId="2aad577e-539b-449b-83a6-8d411f484b4d" providerId="ADAL" clId="{5C3DE4FC-7C02-45E8-A4E9-90D9E5AB7963}" dt="2024-02-13T02:24:14.588" v="1161" actId="14826"/>
          <ac:picMkLst>
            <pc:docMk/>
            <pc:sldMk cId="464224995" sldId="478"/>
            <ac:picMk id="4" creationId="{49ECD6E7-519E-24C5-C230-B4477FD5AA33}"/>
          </ac:picMkLst>
        </pc:picChg>
        <pc:picChg chg="mod">
          <ac:chgData name="Jha, Aryan Ritwajeet" userId="2aad577e-539b-449b-83a6-8d411f484b4d" providerId="ADAL" clId="{5C3DE4FC-7C02-45E8-A4E9-90D9E5AB7963}" dt="2024-02-13T02:24:29.049" v="1162" actId="14826"/>
          <ac:picMkLst>
            <pc:docMk/>
            <pc:sldMk cId="464224995" sldId="478"/>
            <ac:picMk id="8" creationId="{8CFFB223-E5E6-E900-BAA4-EE14D432B078}"/>
          </ac:picMkLst>
        </pc:picChg>
        <pc:picChg chg="mod">
          <ac:chgData name="Jha, Aryan Ritwajeet" userId="2aad577e-539b-449b-83a6-8d411f484b4d" providerId="ADAL" clId="{5C3DE4FC-7C02-45E8-A4E9-90D9E5AB7963}" dt="2024-02-13T02:25:06.324" v="1163" actId="14826"/>
          <ac:picMkLst>
            <pc:docMk/>
            <pc:sldMk cId="464224995" sldId="478"/>
            <ac:picMk id="10" creationId="{CF731C6E-DAAC-31CC-7AA0-8302D2A1DEFB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2-13T02:57:58.888" v="1190"/>
        <pc:sldMkLst>
          <pc:docMk/>
          <pc:sldMk cId="1378169507" sldId="479"/>
        </pc:sldMkLst>
        <pc:spChg chg="mod">
          <ac:chgData name="Jha, Aryan Ritwajeet" userId="2aad577e-539b-449b-83a6-8d411f484b4d" providerId="ADAL" clId="{5C3DE4FC-7C02-45E8-A4E9-90D9E5AB7963}" dt="2024-02-13T02:57:49.858" v="1185" actId="20577"/>
          <ac:spMkLst>
            <pc:docMk/>
            <pc:sldMk cId="1378169507" sldId="479"/>
            <ac:spMk id="2" creationId="{AC30F937-F6E2-92C8-449B-489A9DFF8513}"/>
          </ac:spMkLst>
        </pc:spChg>
        <pc:picChg chg="mod">
          <ac:chgData name="Jha, Aryan Ritwajeet" userId="2aad577e-539b-449b-83a6-8d411f484b4d" providerId="ADAL" clId="{5C3DE4FC-7C02-45E8-A4E9-90D9E5AB7963}" dt="2024-02-13T02:56:42.079" v="1180" actId="14826"/>
          <ac:picMkLst>
            <pc:docMk/>
            <pc:sldMk cId="1378169507" sldId="479"/>
            <ac:picMk id="4" creationId="{1433BCA8-36DE-74B0-6A7F-5D41EDBEBCA9}"/>
          </ac:picMkLst>
        </pc:picChg>
        <pc:picChg chg="mod">
          <ac:chgData name="Jha, Aryan Ritwajeet" userId="2aad577e-539b-449b-83a6-8d411f484b4d" providerId="ADAL" clId="{5C3DE4FC-7C02-45E8-A4E9-90D9E5AB7963}" dt="2024-02-13T02:57:00.318" v="1183" actId="14100"/>
          <ac:picMkLst>
            <pc:docMk/>
            <pc:sldMk cId="1378169507" sldId="479"/>
            <ac:picMk id="8" creationId="{64EFF566-8CF6-634D-02DC-A55611AB3212}"/>
          </ac:picMkLst>
        </pc:picChg>
        <pc:picChg chg="mod">
          <ac:chgData name="Jha, Aryan Ritwajeet" userId="2aad577e-539b-449b-83a6-8d411f484b4d" providerId="ADAL" clId="{5C3DE4FC-7C02-45E8-A4E9-90D9E5AB7963}" dt="2024-02-13T02:57:47.483" v="1184" actId="14826"/>
          <ac:picMkLst>
            <pc:docMk/>
            <pc:sldMk cId="1378169507" sldId="479"/>
            <ac:picMk id="10" creationId="{E1F037A8-DC3B-1571-4A24-FF734D16DAD3}"/>
          </ac:picMkLst>
        </pc:picChg>
        <pc:picChg chg="add mod">
          <ac:chgData name="Jha, Aryan Ritwajeet" userId="2aad577e-539b-449b-83a6-8d411f484b4d" providerId="ADAL" clId="{5C3DE4FC-7C02-45E8-A4E9-90D9E5AB7963}" dt="2024-02-13T02:57:55.053" v="1188" actId="1076"/>
          <ac:picMkLst>
            <pc:docMk/>
            <pc:sldMk cId="1378169507" sldId="479"/>
            <ac:picMk id="1025" creationId="{5A737D04-54FF-715A-C8D9-B49C04FF6EF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13T02:58:15.794" v="1194" actId="1076"/>
        <pc:sldMkLst>
          <pc:docMk/>
          <pc:sldMk cId="2855413303" sldId="480"/>
        </pc:sldMkLst>
        <pc:spChg chg="mod">
          <ac:chgData name="Jha, Aryan Ritwajeet" userId="2aad577e-539b-449b-83a6-8d411f484b4d" providerId="ADAL" clId="{5C3DE4FC-7C02-45E8-A4E9-90D9E5AB7963}" dt="2024-02-13T02:58:01.142" v="1191" actId="20577"/>
          <ac:spMkLst>
            <pc:docMk/>
            <pc:sldMk cId="2855413303" sldId="480"/>
            <ac:spMk id="2" creationId="{D644AF92-E6DF-7A19-702E-ECFC1EA5759A}"/>
          </ac:spMkLst>
        </pc:spChg>
        <pc:picChg chg="mod modCrop">
          <ac:chgData name="Jha, Aryan Ritwajeet" userId="2aad577e-539b-449b-83a6-8d411f484b4d" providerId="ADAL" clId="{5C3DE4FC-7C02-45E8-A4E9-90D9E5AB7963}" dt="2024-02-13T02:58:14.082" v="1193" actId="1076"/>
          <ac:picMkLst>
            <pc:docMk/>
            <pc:sldMk cId="2855413303" sldId="480"/>
            <ac:picMk id="4" creationId="{A3D3C8DC-D41D-799C-BD85-902229624547}"/>
          </ac:picMkLst>
        </pc:picChg>
        <pc:picChg chg="mod">
          <ac:chgData name="Jha, Aryan Ritwajeet" userId="2aad577e-539b-449b-83a6-8d411f484b4d" providerId="ADAL" clId="{5C3DE4FC-7C02-45E8-A4E9-90D9E5AB7963}" dt="2024-02-13T02:58:15.794" v="1194" actId="1076"/>
          <ac:picMkLst>
            <pc:docMk/>
            <pc:sldMk cId="2855413303" sldId="480"/>
            <ac:picMk id="8" creationId="{DCC337FC-A627-380E-7901-C23149559BE6}"/>
          </ac:picMkLst>
        </pc:picChg>
        <pc:picChg chg="add del mod">
          <ac:chgData name="Jha, Aryan Ritwajeet" userId="2aad577e-539b-449b-83a6-8d411f484b4d" providerId="ADAL" clId="{5C3DE4FC-7C02-45E8-A4E9-90D9E5AB7963}" dt="2024-02-13T02:57:52.278" v="1186" actId="21"/>
          <ac:picMkLst>
            <pc:docMk/>
            <pc:sldMk cId="2855413303" sldId="480"/>
            <ac:picMk id="1025" creationId="{5A737D04-54FF-715A-C8D9-B49C04FF6E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11:28.878" v="1202" actId="14826"/>
        <pc:sldMkLst>
          <pc:docMk/>
          <pc:sldMk cId="2899122198" sldId="481"/>
        </pc:sldMkLst>
        <pc:spChg chg="mod">
          <ac:chgData name="Jha, Aryan Ritwajeet" userId="2aad577e-539b-449b-83a6-8d411f484b4d" providerId="ADAL" clId="{5C3DE4FC-7C02-45E8-A4E9-90D9E5AB7963}" dt="2024-02-13T02:59:06.120" v="1196" actId="20577"/>
          <ac:spMkLst>
            <pc:docMk/>
            <pc:sldMk cId="2899122198" sldId="481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2-13T03:10:34.004" v="1198" actId="14826"/>
          <ac:picMkLst>
            <pc:docMk/>
            <pc:sldMk cId="2899122198" sldId="481"/>
            <ac:picMk id="4" creationId="{6C6141E7-D728-69C5-D888-3D11211BBB44}"/>
          </ac:picMkLst>
        </pc:picChg>
        <pc:picChg chg="mod">
          <ac:chgData name="Jha, Aryan Ritwajeet" userId="2aad577e-539b-449b-83a6-8d411f484b4d" providerId="ADAL" clId="{5C3DE4FC-7C02-45E8-A4E9-90D9E5AB7963}" dt="2024-02-13T03:10:49.538" v="1199" actId="14826"/>
          <ac:picMkLst>
            <pc:docMk/>
            <pc:sldMk cId="2899122198" sldId="481"/>
            <ac:picMk id="8" creationId="{F53A103C-45BA-F0CF-2693-857DD75BB6CF}"/>
          </ac:picMkLst>
        </pc:picChg>
        <pc:picChg chg="mod">
          <ac:chgData name="Jha, Aryan Ritwajeet" userId="2aad577e-539b-449b-83a6-8d411f484b4d" providerId="ADAL" clId="{5C3DE4FC-7C02-45E8-A4E9-90D9E5AB7963}" dt="2024-02-13T03:11:28.878" v="1202" actId="14826"/>
          <ac:picMkLst>
            <pc:docMk/>
            <pc:sldMk cId="2899122198" sldId="481"/>
            <ac:picMk id="10" creationId="{69789DE9-CCCA-51F6-38BD-41FB38B59FEF}"/>
          </ac:picMkLst>
        </pc:picChg>
        <pc:picChg chg="mod">
          <ac:chgData name="Jha, Aryan Ritwajeet" userId="2aad577e-539b-449b-83a6-8d411f484b4d" providerId="ADAL" clId="{5C3DE4FC-7C02-45E8-A4E9-90D9E5AB7963}" dt="2024-02-13T03:10:22.528" v="1197" actId="14826"/>
          <ac:picMkLst>
            <pc:docMk/>
            <pc:sldMk cId="2899122198" sldId="481"/>
            <ac:picMk id="1025" creationId="{D138E460-1050-72DC-503F-8E2A40BF429F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38:17.297" v="1247" actId="20577"/>
        <pc:sldMkLst>
          <pc:docMk/>
          <pc:sldMk cId="3175865792" sldId="482"/>
        </pc:sldMkLst>
        <pc:spChg chg="mod">
          <ac:chgData name="Jha, Aryan Ritwajeet" userId="2aad577e-539b-449b-83a6-8d411f484b4d" providerId="ADAL" clId="{5C3DE4FC-7C02-45E8-A4E9-90D9E5AB7963}" dt="2024-02-13T03:38:17.297" v="1247" actId="20577"/>
          <ac:spMkLst>
            <pc:docMk/>
            <pc:sldMk cId="3175865792" sldId="482"/>
            <ac:spMk id="2" creationId="{6DA44CBD-6646-42AC-EA66-D5557CC70B82}"/>
          </ac:spMkLst>
        </pc:spChg>
        <pc:picChg chg="mod">
          <ac:chgData name="Jha, Aryan Ritwajeet" userId="2aad577e-539b-449b-83a6-8d411f484b4d" providerId="ADAL" clId="{5C3DE4FC-7C02-45E8-A4E9-90D9E5AB7963}" dt="2024-02-13T03:37:06.587" v="1242" actId="14826"/>
          <ac:picMkLst>
            <pc:docMk/>
            <pc:sldMk cId="3175865792" sldId="482"/>
            <ac:picMk id="4" creationId="{5C670BC5-B4A6-F3EE-1F4C-32CC71494647}"/>
          </ac:picMkLst>
        </pc:picChg>
        <pc:picChg chg="mod">
          <ac:chgData name="Jha, Aryan Ritwajeet" userId="2aad577e-539b-449b-83a6-8d411f484b4d" providerId="ADAL" clId="{5C3DE4FC-7C02-45E8-A4E9-90D9E5AB7963}" dt="2024-02-13T03:37:18.177" v="1243" actId="14826"/>
          <ac:picMkLst>
            <pc:docMk/>
            <pc:sldMk cId="3175865792" sldId="482"/>
            <ac:picMk id="8" creationId="{87D380DD-C115-A3D6-E61D-35B6449BE989}"/>
          </ac:picMkLst>
        </pc:picChg>
        <pc:picChg chg="mod">
          <ac:chgData name="Jha, Aryan Ritwajeet" userId="2aad577e-539b-449b-83a6-8d411f484b4d" providerId="ADAL" clId="{5C3DE4FC-7C02-45E8-A4E9-90D9E5AB7963}" dt="2024-02-13T03:37:55.730" v="1244" actId="14826"/>
          <ac:picMkLst>
            <pc:docMk/>
            <pc:sldMk cId="3175865792" sldId="482"/>
            <ac:picMk id="10" creationId="{C7506474-2FEE-8444-6CCA-000B98F910E6}"/>
          </ac:picMkLst>
        </pc:picChg>
        <pc:picChg chg="mod">
          <ac:chgData name="Jha, Aryan Ritwajeet" userId="2aad577e-539b-449b-83a6-8d411f484b4d" providerId="ADAL" clId="{5C3DE4FC-7C02-45E8-A4E9-90D9E5AB7963}" dt="2024-02-13T03:36:49.607" v="1241" actId="14826"/>
          <ac:picMkLst>
            <pc:docMk/>
            <pc:sldMk cId="3175865792" sldId="482"/>
            <ac:picMk id="1025" creationId="{A68602D8-26BE-75E8-954E-1A9A8CA9DB2C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21:20:51.521" v="1254" actId="14826"/>
        <pc:sldMkLst>
          <pc:docMk/>
          <pc:sldMk cId="2485794357" sldId="487"/>
        </pc:sldMkLst>
        <pc:spChg chg="mod">
          <ac:chgData name="Jha, Aryan Ritwajeet" userId="2aad577e-539b-449b-83a6-8d411f484b4d" providerId="ADAL" clId="{5C3DE4FC-7C02-45E8-A4E9-90D9E5AB7963}" dt="2024-02-13T21:19:06.541" v="1250" actId="20577"/>
          <ac:spMkLst>
            <pc:docMk/>
            <pc:sldMk cId="2485794357" sldId="487"/>
            <ac:spMk id="2" creationId="{8C780CD5-0028-7B06-B473-9CA87EFE64E0}"/>
          </ac:spMkLst>
        </pc:spChg>
        <pc:picChg chg="mod">
          <ac:chgData name="Jha, Aryan Ritwajeet" userId="2aad577e-539b-449b-83a6-8d411f484b4d" providerId="ADAL" clId="{5C3DE4FC-7C02-45E8-A4E9-90D9E5AB7963}" dt="2024-02-13T21:19:27.747" v="1251" actId="14826"/>
          <ac:picMkLst>
            <pc:docMk/>
            <pc:sldMk cId="2485794357" sldId="487"/>
            <ac:picMk id="4" creationId="{B136C700-F68E-DEB1-2E5A-7E7D500403CE}"/>
          </ac:picMkLst>
        </pc:picChg>
        <pc:picChg chg="mod">
          <ac:chgData name="Jha, Aryan Ritwajeet" userId="2aad577e-539b-449b-83a6-8d411f484b4d" providerId="ADAL" clId="{5C3DE4FC-7C02-45E8-A4E9-90D9E5AB7963}" dt="2024-02-13T21:19:42.795" v="1252" actId="14826"/>
          <ac:picMkLst>
            <pc:docMk/>
            <pc:sldMk cId="2485794357" sldId="487"/>
            <ac:picMk id="8" creationId="{DC43B52F-FC86-BB66-DAFB-81699442A411}"/>
          </ac:picMkLst>
        </pc:picChg>
        <pc:picChg chg="mod">
          <ac:chgData name="Jha, Aryan Ritwajeet" userId="2aad577e-539b-449b-83a6-8d411f484b4d" providerId="ADAL" clId="{5C3DE4FC-7C02-45E8-A4E9-90D9E5AB7963}" dt="2024-02-13T21:20:29.362" v="1253" actId="14826"/>
          <ac:picMkLst>
            <pc:docMk/>
            <pc:sldMk cId="2485794357" sldId="487"/>
            <ac:picMk id="10" creationId="{FFB4208B-A5A2-1DB7-F206-3486BA4A1DD3}"/>
          </ac:picMkLst>
        </pc:picChg>
        <pc:picChg chg="mod">
          <ac:chgData name="Jha, Aryan Ritwajeet" userId="2aad577e-539b-449b-83a6-8d411f484b4d" providerId="ADAL" clId="{5C3DE4FC-7C02-45E8-A4E9-90D9E5AB7963}" dt="2024-02-13T21:20:51.521" v="1254" actId="14826"/>
          <ac:picMkLst>
            <pc:docMk/>
            <pc:sldMk cId="2485794357" sldId="487"/>
            <ac:picMk id="1025" creationId="{F2401663-C0B6-482C-A18A-7F5F7200DFC2}"/>
          </ac:picMkLst>
        </pc:picChg>
      </pc:sldChg>
      <pc:sldChg chg="modSp mod">
        <pc:chgData name="Jha, Aryan Ritwajeet" userId="2aad577e-539b-449b-83a6-8d411f484b4d" providerId="ADAL" clId="{5C3DE4FC-7C02-45E8-A4E9-90D9E5AB7963}" dt="2024-02-14T03:35:21.153" v="1259" actId="14826"/>
        <pc:sldMkLst>
          <pc:docMk/>
          <pc:sldMk cId="1099592175" sldId="488"/>
        </pc:sldMkLst>
        <pc:spChg chg="mod">
          <ac:chgData name="Jha, Aryan Ritwajeet" userId="2aad577e-539b-449b-83a6-8d411f484b4d" providerId="ADAL" clId="{5C3DE4FC-7C02-45E8-A4E9-90D9E5AB7963}" dt="2024-02-14T03:28:50.670" v="1256" actId="20577"/>
          <ac:spMkLst>
            <pc:docMk/>
            <pc:sldMk cId="1099592175" sldId="488"/>
            <ac:spMk id="2" creationId="{64CB2618-4648-2FBB-1685-5BAD089EAF9D}"/>
          </ac:spMkLst>
        </pc:spChg>
        <pc:picChg chg="mod">
          <ac:chgData name="Jha, Aryan Ritwajeet" userId="2aad577e-539b-449b-83a6-8d411f484b4d" providerId="ADAL" clId="{5C3DE4FC-7C02-45E8-A4E9-90D9E5AB7963}" dt="2024-02-14T03:35:03.270" v="1258" actId="14826"/>
          <ac:picMkLst>
            <pc:docMk/>
            <pc:sldMk cId="1099592175" sldId="488"/>
            <ac:picMk id="4" creationId="{F19FCBF3-BBEC-4FF5-8ABD-D0107F344387}"/>
          </ac:picMkLst>
        </pc:picChg>
        <pc:picChg chg="mod">
          <ac:chgData name="Jha, Aryan Ritwajeet" userId="2aad577e-539b-449b-83a6-8d411f484b4d" providerId="ADAL" clId="{5C3DE4FC-7C02-45E8-A4E9-90D9E5AB7963}" dt="2024-02-14T03:35:21.153" v="1259" actId="14826"/>
          <ac:picMkLst>
            <pc:docMk/>
            <pc:sldMk cId="1099592175" sldId="488"/>
            <ac:picMk id="8" creationId="{FC199421-ED5D-8E4E-6953-FAC1CB1D04E2}"/>
          </ac:picMkLst>
        </pc:picChg>
        <pc:picChg chg="mod">
          <ac:chgData name="Jha, Aryan Ritwajeet" userId="2aad577e-539b-449b-83a6-8d411f484b4d" providerId="ADAL" clId="{5C3DE4FC-7C02-45E8-A4E9-90D9E5AB7963}" dt="2024-02-14T03:34:41.599" v="1257" actId="14826"/>
          <ac:picMkLst>
            <pc:docMk/>
            <pc:sldMk cId="1099592175" sldId="488"/>
            <ac:picMk id="3073" creationId="{3F4A8295-21A4-2F5B-1D2D-2E1B639A0920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4:02:43.321" v="1277" actId="1076"/>
        <pc:sldMkLst>
          <pc:docMk/>
          <pc:sldMk cId="2032454412" sldId="489"/>
        </pc:sldMkLst>
        <pc:spChg chg="mod">
          <ac:chgData name="Jha, Aryan Ritwajeet" userId="2aad577e-539b-449b-83a6-8d411f484b4d" providerId="ADAL" clId="{5C3DE4FC-7C02-45E8-A4E9-90D9E5AB7963}" dt="2024-02-14T04:00:10.555" v="1263" actId="20577"/>
          <ac:spMkLst>
            <pc:docMk/>
            <pc:sldMk cId="2032454412" sldId="489"/>
            <ac:spMk id="2" creationId="{764F820D-0D2A-1C3C-705E-4417E3D1F1E1}"/>
          </ac:spMkLst>
        </pc:spChg>
        <pc:picChg chg="mod">
          <ac:chgData name="Jha, Aryan Ritwajeet" userId="2aad577e-539b-449b-83a6-8d411f484b4d" providerId="ADAL" clId="{5C3DE4FC-7C02-45E8-A4E9-90D9E5AB7963}" dt="2024-02-14T04:01:50.264" v="1272" actId="1076"/>
          <ac:picMkLst>
            <pc:docMk/>
            <pc:sldMk cId="2032454412" sldId="489"/>
            <ac:picMk id="4" creationId="{0DA02B60-A520-9A89-1009-1F3794743DA9}"/>
          </ac:picMkLst>
        </pc:picChg>
        <pc:picChg chg="mod">
          <ac:chgData name="Jha, Aryan Ritwajeet" userId="2aad577e-539b-449b-83a6-8d411f484b4d" providerId="ADAL" clId="{5C3DE4FC-7C02-45E8-A4E9-90D9E5AB7963}" dt="2024-02-14T04:01:31.927" v="1270" actId="1076"/>
          <ac:picMkLst>
            <pc:docMk/>
            <pc:sldMk cId="2032454412" sldId="489"/>
            <ac:picMk id="8" creationId="{47070405-0E8F-8E0F-328E-ADAAAA2850D3}"/>
          </ac:picMkLst>
        </pc:picChg>
        <pc:picChg chg="mod">
          <ac:chgData name="Jha, Aryan Ritwajeet" userId="2aad577e-539b-449b-83a6-8d411f484b4d" providerId="ADAL" clId="{5C3DE4FC-7C02-45E8-A4E9-90D9E5AB7963}" dt="2024-02-14T04:02:43.321" v="1277" actId="1076"/>
          <ac:picMkLst>
            <pc:docMk/>
            <pc:sldMk cId="2032454412" sldId="489"/>
            <ac:picMk id="10" creationId="{A1256DE5-B57E-4C30-8575-019B67B2F83C}"/>
          </ac:picMkLst>
        </pc:picChg>
        <pc:picChg chg="mod">
          <ac:chgData name="Jha, Aryan Ritwajeet" userId="2aad577e-539b-449b-83a6-8d411f484b4d" providerId="ADAL" clId="{5C3DE4FC-7C02-45E8-A4E9-90D9E5AB7963}" dt="2024-02-14T04:01:53.433" v="1273" actId="1076"/>
          <ac:picMkLst>
            <pc:docMk/>
            <pc:sldMk cId="2032454412" sldId="489"/>
            <ac:picMk id="1025" creationId="{902740EC-EA9C-7664-E04C-71E0285A69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5:07:38.683" v="1354" actId="207"/>
        <pc:sldMkLst>
          <pc:docMk/>
          <pc:sldMk cId="2856118146" sldId="490"/>
        </pc:sldMkLst>
        <pc:spChg chg="mod">
          <ac:chgData name="Jha, Aryan Ritwajeet" userId="2aad577e-539b-449b-83a6-8d411f484b4d" providerId="ADAL" clId="{5C3DE4FC-7C02-45E8-A4E9-90D9E5AB7963}" dt="2024-02-14T05:07:38.683" v="1354" actId="207"/>
          <ac:spMkLst>
            <pc:docMk/>
            <pc:sldMk cId="2856118146" sldId="490"/>
            <ac:spMk id="2" creationId="{D9FE21EE-A90D-2F2A-FC56-45615EC68446}"/>
          </ac:spMkLst>
        </pc:spChg>
        <pc:picChg chg="mod">
          <ac:chgData name="Jha, Aryan Ritwajeet" userId="2aad577e-539b-449b-83a6-8d411f484b4d" providerId="ADAL" clId="{5C3DE4FC-7C02-45E8-A4E9-90D9E5AB7963}" dt="2024-02-14T05:06:20.711" v="1283" actId="14826"/>
          <ac:picMkLst>
            <pc:docMk/>
            <pc:sldMk cId="2856118146" sldId="490"/>
            <ac:picMk id="4" creationId="{B12A385C-7B68-2E4D-BC9D-DA7A54318CB3}"/>
          </ac:picMkLst>
        </pc:picChg>
        <pc:picChg chg="mod">
          <ac:chgData name="Jha, Aryan Ritwajeet" userId="2aad577e-539b-449b-83a6-8d411f484b4d" providerId="ADAL" clId="{5C3DE4FC-7C02-45E8-A4E9-90D9E5AB7963}" dt="2024-02-14T05:06:43.721" v="1284" actId="14826"/>
          <ac:picMkLst>
            <pc:docMk/>
            <pc:sldMk cId="2856118146" sldId="490"/>
            <ac:picMk id="8" creationId="{1507E138-F0C1-28EC-BCC3-C81FAFF641C3}"/>
          </ac:picMkLst>
        </pc:picChg>
        <pc:picChg chg="mod">
          <ac:chgData name="Jha, Aryan Ritwajeet" userId="2aad577e-539b-449b-83a6-8d411f484b4d" providerId="ADAL" clId="{5C3DE4FC-7C02-45E8-A4E9-90D9E5AB7963}" dt="2024-02-14T05:05:44.320" v="1281" actId="14826"/>
          <ac:picMkLst>
            <pc:docMk/>
            <pc:sldMk cId="2856118146" sldId="490"/>
            <ac:picMk id="10" creationId="{A2E22F75-2DB2-7E77-E646-738CC370E808}"/>
          </ac:picMkLst>
        </pc:picChg>
        <pc:picChg chg="mod">
          <ac:chgData name="Jha, Aryan Ritwajeet" userId="2aad577e-539b-449b-83a6-8d411f484b4d" providerId="ADAL" clId="{5C3DE4FC-7C02-45E8-A4E9-90D9E5AB7963}" dt="2024-02-14T05:06:03.560" v="1282" actId="14826"/>
          <ac:picMkLst>
            <pc:docMk/>
            <pc:sldMk cId="2856118146" sldId="490"/>
            <ac:picMk id="1025" creationId="{BF596ACC-FAEA-A4E4-6062-AC6BC77B506B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7:30.663" v="1367" actId="1076"/>
        <pc:sldMkLst>
          <pc:docMk/>
          <pc:sldMk cId="3495281847" sldId="491"/>
        </pc:sldMkLst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4" creationId="{4480D541-618D-9557-C4C2-7DB6163ED9F8}"/>
          </ac:picMkLst>
        </pc:picChg>
        <pc:picChg chg="add mod">
          <ac:chgData name="Jha, Aryan Ritwajeet" userId="2aad577e-539b-449b-83a6-8d411f484b4d" providerId="ADAL" clId="{5C3DE4FC-7C02-45E8-A4E9-90D9E5AB7963}" dt="2024-02-20T21:07:28.648" v="1366" actId="1076"/>
          <ac:picMkLst>
            <pc:docMk/>
            <pc:sldMk cId="3495281847" sldId="491"/>
            <ac:picMk id="5" creationId="{49F40CC5-B117-171C-A237-C7BABA0B8F9E}"/>
          </ac:picMkLst>
        </pc:picChg>
        <pc:picChg chg="add mod">
          <ac:chgData name="Jha, Aryan Ritwajeet" userId="2aad577e-539b-449b-83a6-8d411f484b4d" providerId="ADAL" clId="{5C3DE4FC-7C02-45E8-A4E9-90D9E5AB7963}" dt="2024-02-20T21:07:30.663" v="1367" actId="1076"/>
          <ac:picMkLst>
            <pc:docMk/>
            <pc:sldMk cId="3495281847" sldId="491"/>
            <ac:picMk id="7" creationId="{07619047-24A8-F7E8-1A5F-9EBDE5E8D51F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8" creationId="{0C4B75D8-2BD0-142A-BA77-F0C81BC4CBA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" creationId="{EA7EDBF1-B9F4-359F-980D-20E571050C3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25" creationId="{CED87573-CF77-5403-91CB-535F58CA522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8:33.140" v="1378" actId="1076"/>
        <pc:sldMkLst>
          <pc:docMk/>
          <pc:sldMk cId="2404508661" sldId="492"/>
        </pc:sldMkLst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4" creationId="{59706500-DC77-C1AC-BAA1-BB49BFB1137F}"/>
          </ac:picMkLst>
        </pc:picChg>
        <pc:picChg chg="add mod">
          <ac:chgData name="Jha, Aryan Ritwajeet" userId="2aad577e-539b-449b-83a6-8d411f484b4d" providerId="ADAL" clId="{5C3DE4FC-7C02-45E8-A4E9-90D9E5AB7963}" dt="2024-02-20T21:08:31.978" v="1376" actId="27614"/>
          <ac:picMkLst>
            <pc:docMk/>
            <pc:sldMk cId="2404508661" sldId="492"/>
            <ac:picMk id="5" creationId="{1A16B4EA-C0CA-14FC-17A5-DFBA49E122B2}"/>
          </ac:picMkLst>
        </pc:picChg>
        <pc:picChg chg="add mod">
          <ac:chgData name="Jha, Aryan Ritwajeet" userId="2aad577e-539b-449b-83a6-8d411f484b4d" providerId="ADAL" clId="{5C3DE4FC-7C02-45E8-A4E9-90D9E5AB7963}" dt="2024-02-20T21:08:33.140" v="1378" actId="1076"/>
          <ac:picMkLst>
            <pc:docMk/>
            <pc:sldMk cId="2404508661" sldId="492"/>
            <ac:picMk id="7" creationId="{8AA3DB26-40F8-572C-71C4-BB4CA07920CC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8" creationId="{7175580F-3864-604D-C6BD-57262E124FA8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" creationId="{92F40F2C-41C6-C3CA-1A08-90FEA67F2CCD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25" creationId="{B7230937-80EA-E1F5-24B6-ECD60E88902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0:30.539" v="1389" actId="1076"/>
        <pc:sldMkLst>
          <pc:docMk/>
          <pc:sldMk cId="2474547070" sldId="493"/>
        </pc:sldMkLst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4" creationId="{79D64315-1F80-7B72-9162-4BC579900A4A}"/>
          </ac:picMkLst>
        </pc:picChg>
        <pc:picChg chg="add mod">
          <ac:chgData name="Jha, Aryan Ritwajeet" userId="2aad577e-539b-449b-83a6-8d411f484b4d" providerId="ADAL" clId="{5C3DE4FC-7C02-45E8-A4E9-90D9E5AB7963}" dt="2024-02-20T21:10:10.580" v="1388" actId="1076"/>
          <ac:picMkLst>
            <pc:docMk/>
            <pc:sldMk cId="2474547070" sldId="493"/>
            <ac:picMk id="5" creationId="{D781C806-C982-472F-04A7-66C04514E64B}"/>
          </ac:picMkLst>
        </pc:picChg>
        <pc:picChg chg="add mod">
          <ac:chgData name="Jha, Aryan Ritwajeet" userId="2aad577e-539b-449b-83a6-8d411f484b4d" providerId="ADAL" clId="{5C3DE4FC-7C02-45E8-A4E9-90D9E5AB7963}" dt="2024-02-20T21:10:30.539" v="1389" actId="1076"/>
          <ac:picMkLst>
            <pc:docMk/>
            <pc:sldMk cId="2474547070" sldId="493"/>
            <ac:picMk id="7" creationId="{D454FBF9-0F2C-679A-155D-60D1B7D4DA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8" creationId="{08889978-4F82-D8C3-BF61-8B62AA29B4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" creationId="{8B0EF969-99A2-8E9D-BB8E-8B47626F9363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25" creationId="{C994D770-D342-7808-4124-82F96FE9BC6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2:04.867" v="1409" actId="1076"/>
        <pc:sldMkLst>
          <pc:docMk/>
          <pc:sldMk cId="192838468" sldId="494"/>
        </pc:sldMkLst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4" creationId="{30D8744F-9FB2-3FDD-374B-01C14D5D4CA2}"/>
          </ac:picMkLst>
        </pc:picChg>
        <pc:picChg chg="add del mod">
          <ac:chgData name="Jha, Aryan Ritwajeet" userId="2aad577e-539b-449b-83a6-8d411f484b4d" providerId="ADAL" clId="{5C3DE4FC-7C02-45E8-A4E9-90D9E5AB7963}" dt="2024-02-20T21:11:38.869" v="1399" actId="478"/>
          <ac:picMkLst>
            <pc:docMk/>
            <pc:sldMk cId="192838468" sldId="494"/>
            <ac:picMk id="5" creationId="{76B21B57-3FAE-79E3-749D-955F85C72B5C}"/>
          </ac:picMkLst>
        </pc:picChg>
        <pc:picChg chg="add mod">
          <ac:chgData name="Jha, Aryan Ritwajeet" userId="2aad577e-539b-449b-83a6-8d411f484b4d" providerId="ADAL" clId="{5C3DE4FC-7C02-45E8-A4E9-90D9E5AB7963}" dt="2024-02-20T21:11:34.454" v="1396" actId="27614"/>
          <ac:picMkLst>
            <pc:docMk/>
            <pc:sldMk cId="192838468" sldId="494"/>
            <ac:picMk id="7" creationId="{8A006F71-1DA4-0FB8-C55D-A1CC36014270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8" creationId="{2FBCF25C-60BC-412A-958E-1D93CD510ADE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" creationId="{09A7E733-DF88-B778-9A3F-761B11FE01E3}"/>
          </ac:picMkLst>
        </pc:picChg>
        <pc:picChg chg="add del mod">
          <ac:chgData name="Jha, Aryan Ritwajeet" userId="2aad577e-539b-449b-83a6-8d411f484b4d" providerId="ADAL" clId="{5C3DE4FC-7C02-45E8-A4E9-90D9E5AB7963}" dt="2024-02-20T21:12:00.730" v="1404" actId="478"/>
          <ac:picMkLst>
            <pc:docMk/>
            <pc:sldMk cId="192838468" sldId="494"/>
            <ac:picMk id="11" creationId="{692D4EE2-152B-5A28-0645-091E80E14624}"/>
          </ac:picMkLst>
        </pc:picChg>
        <pc:picChg chg="add mod">
          <ac:chgData name="Jha, Aryan Ritwajeet" userId="2aad577e-539b-449b-83a6-8d411f484b4d" providerId="ADAL" clId="{5C3DE4FC-7C02-45E8-A4E9-90D9E5AB7963}" dt="2024-02-20T21:12:04.867" v="1409" actId="1076"/>
          <ac:picMkLst>
            <pc:docMk/>
            <pc:sldMk cId="192838468" sldId="494"/>
            <ac:picMk id="13" creationId="{0851650F-04F1-F8FA-B80E-EF420A0A1E47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25" creationId="{C62BDC48-68F1-6409-D376-334B8A6E5549}"/>
          </ac:picMkLst>
        </pc:picChg>
      </pc:sldChg>
      <pc:sldChg chg="addSp modSp mod">
        <pc:chgData name="Jha, Aryan Ritwajeet" userId="2aad577e-539b-449b-83a6-8d411f484b4d" providerId="ADAL" clId="{5C3DE4FC-7C02-45E8-A4E9-90D9E5AB7963}" dt="2024-02-27T21:20:13.165" v="1840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5C3DE4FC-7C02-45E8-A4E9-90D9E5AB7963}" dt="2024-02-27T21:20:13.165" v="1840" actId="20577"/>
          <ac:spMkLst>
            <pc:docMk/>
            <pc:sldMk cId="210630985" sldId="500"/>
            <ac:spMk id="6" creationId="{A1D741F1-342F-9981-CE74-A45DD661CF08}"/>
          </ac:spMkLst>
        </pc:spChg>
        <pc:picChg chg="add mod">
          <ac:chgData name="Jha, Aryan Ritwajeet" userId="2aad577e-539b-449b-83a6-8d411f484b4d" providerId="ADAL" clId="{5C3DE4FC-7C02-45E8-A4E9-90D9E5AB7963}" dt="2024-02-27T21:16:09.582" v="1468" actId="1076"/>
          <ac:picMkLst>
            <pc:docMk/>
            <pc:sldMk cId="210630985" sldId="500"/>
            <ac:picMk id="4" creationId="{0EE79707-8244-169D-9E65-BE9B49C8E630}"/>
          </ac:picMkLst>
        </pc:picChg>
      </pc:sldChg>
      <pc:sldChg chg="delSp modSp add mod">
        <pc:chgData name="Jha, Aryan Ritwajeet" userId="2aad577e-539b-449b-83a6-8d411f484b4d" providerId="ADAL" clId="{5C3DE4FC-7C02-45E8-A4E9-90D9E5AB7963}" dt="2024-02-27T21:21:15.514" v="1974" actId="20577"/>
        <pc:sldMkLst>
          <pc:docMk/>
          <pc:sldMk cId="1173839592" sldId="501"/>
        </pc:sldMkLst>
        <pc:spChg chg="mod">
          <ac:chgData name="Jha, Aryan Ritwajeet" userId="2aad577e-539b-449b-83a6-8d411f484b4d" providerId="ADAL" clId="{5C3DE4FC-7C02-45E8-A4E9-90D9E5AB7963}" dt="2024-02-27T21:21:15.514" v="1974" actId="20577"/>
          <ac:spMkLst>
            <pc:docMk/>
            <pc:sldMk cId="1173839592" sldId="501"/>
            <ac:spMk id="6" creationId="{557884A8-7D4B-9046-770C-866D0ECFE9B9}"/>
          </ac:spMkLst>
        </pc:spChg>
        <pc:picChg chg="del">
          <ac:chgData name="Jha, Aryan Ritwajeet" userId="2aad577e-539b-449b-83a6-8d411f484b4d" providerId="ADAL" clId="{5C3DE4FC-7C02-45E8-A4E9-90D9E5AB7963}" dt="2024-02-27T21:20:36.663" v="1842" actId="478"/>
          <ac:picMkLst>
            <pc:docMk/>
            <pc:sldMk cId="1173839592" sldId="501"/>
            <ac:picMk id="4" creationId="{192E1395-5473-2859-C65B-6F99A92AED7E}"/>
          </ac:picMkLst>
        </pc:picChg>
      </pc:sldChg>
      <pc:sldChg chg="addSp modSp new mod ord">
        <pc:chgData name="Jha, Aryan Ritwajeet" userId="2aad577e-539b-449b-83a6-8d411f484b4d" providerId="ADAL" clId="{5C3DE4FC-7C02-45E8-A4E9-90D9E5AB7963}" dt="2024-03-12T20:23:28.147" v="2739"/>
        <pc:sldMkLst>
          <pc:docMk/>
          <pc:sldMk cId="2293607566" sldId="502"/>
        </pc:sldMkLst>
        <pc:spChg chg="mod">
          <ac:chgData name="Jha, Aryan Ritwajeet" userId="2aad577e-539b-449b-83a6-8d411f484b4d" providerId="ADAL" clId="{5C3DE4FC-7C02-45E8-A4E9-90D9E5AB7963}" dt="2024-03-07T01:04:38.993" v="2214" actId="1076"/>
          <ac:spMkLst>
            <pc:docMk/>
            <pc:sldMk cId="2293607566" sldId="502"/>
            <ac:spMk id="2" creationId="{0BA61648-3717-9679-0C8C-43BF7655B152}"/>
          </ac:spMkLst>
        </pc:spChg>
        <pc:spChg chg="mod">
          <ac:chgData name="Jha, Aryan Ritwajeet" userId="2aad577e-539b-449b-83a6-8d411f484b4d" providerId="ADAL" clId="{5C3DE4FC-7C02-45E8-A4E9-90D9E5AB7963}" dt="2024-03-07T01:06:24.523" v="2640" actId="403"/>
          <ac:spMkLst>
            <pc:docMk/>
            <pc:sldMk cId="2293607566" sldId="502"/>
            <ac:spMk id="3" creationId="{49894C53-1DC8-9FBC-E294-2C4D9185D7A1}"/>
          </ac:spMkLst>
        </pc:spChg>
        <pc:picChg chg="add mod">
          <ac:chgData name="Jha, Aryan Ritwajeet" userId="2aad577e-539b-449b-83a6-8d411f484b4d" providerId="ADAL" clId="{5C3DE4FC-7C02-45E8-A4E9-90D9E5AB7963}" dt="2024-03-07T01:04:01.502" v="2213" actId="1076"/>
          <ac:picMkLst>
            <pc:docMk/>
            <pc:sldMk cId="2293607566" sldId="502"/>
            <ac:picMk id="5" creationId="{D411B27C-93AF-92E6-FAEA-EFC54003CFAD}"/>
          </ac:picMkLst>
        </pc:picChg>
      </pc:sldChg>
      <pc:sldChg chg="addSp delSp modSp new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2823312957" sldId="503"/>
        </pc:sldMkLst>
        <pc:spChg chg="mod">
          <ac:chgData name="Jha, Aryan Ritwajeet" userId="2aad577e-539b-449b-83a6-8d411f484b4d" providerId="ADAL" clId="{5C3DE4FC-7C02-45E8-A4E9-90D9E5AB7963}" dt="2024-03-19T13:05:38.034" v="3366" actId="207"/>
          <ac:spMkLst>
            <pc:docMk/>
            <pc:sldMk cId="2823312957" sldId="503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12T20:22:28.824" v="2724" actId="478"/>
          <ac:spMkLst>
            <pc:docMk/>
            <pc:sldMk cId="2823312957" sldId="503"/>
            <ac:spMk id="3" creationId="{59DA0291-B3DF-BCE2-2ED9-DBAE39D69FF9}"/>
          </ac:spMkLst>
        </pc:sp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5" creationId="{001514B1-0056-0015-3EC1-2F1DF0476861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7" creationId="{58203A00-1CD2-A3DA-86E9-01B5A415E0B3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9" creationId="{51200E52-09FD-6F70-2DEC-B4A1C79D7F3F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02:53:09.183" v="3033" actId="14826"/>
          <ac:picMkLst>
            <pc:docMk/>
            <pc:sldMk cId="2823312957" sldId="503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3195089845" sldId="504"/>
        </pc:sldMkLst>
        <pc:spChg chg="mod">
          <ac:chgData name="Jha, Aryan Ritwajeet" userId="2aad577e-539b-449b-83a6-8d411f484b4d" providerId="ADAL" clId="{5C3DE4FC-7C02-45E8-A4E9-90D9E5AB7963}" dt="2024-03-19T13:05:34.527" v="3365" actId="207"/>
          <ac:spMkLst>
            <pc:docMk/>
            <pc:sldMk cId="3195089845" sldId="50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12T20:27:12.636" v="2780" actId="20577"/>
          <ac:spMkLst>
            <pc:docMk/>
            <pc:sldMk cId="3195089845" sldId="504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19T02:56:22.676" v="3085" actId="207"/>
          <ac:spMkLst>
            <pc:docMk/>
            <pc:sldMk cId="3195089845" sldId="504"/>
            <ac:spMk id="8" creationId="{7130D8C7-1858-54CC-66E6-1B30267DA97E}"/>
          </ac:spMkLst>
        </pc:spChg>
        <pc:spChg chg="add del mod">
          <ac:chgData name="Jha, Aryan Ritwajeet" userId="2aad577e-539b-449b-83a6-8d411f484b4d" providerId="ADAL" clId="{5C3DE4FC-7C02-45E8-A4E9-90D9E5AB7963}" dt="2024-03-19T02:52:20.493" v="3031" actId="478"/>
          <ac:spMkLst>
            <pc:docMk/>
            <pc:sldMk cId="3195089845" sldId="504"/>
            <ac:spMk id="10" creationId="{DC63E30D-D6E9-003A-511C-31CE0AD91F36}"/>
          </ac:spMkLst>
        </pc:spChg>
        <pc:picChg chg="add 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11" creationId="{FBDE82A8-0D3F-ED4F-244E-B433E61C555F}"/>
          </ac:picMkLst>
        </pc:picChg>
        <pc:picChg chg="del">
          <ac:chgData name="Jha, Aryan Ritwajeet" userId="2aad577e-539b-449b-83a6-8d411f484b4d" providerId="ADAL" clId="{5C3DE4FC-7C02-45E8-A4E9-90D9E5AB7963}" dt="2024-03-12T20:27:16.727" v="2782" actId="478"/>
          <ac:picMkLst>
            <pc:docMk/>
            <pc:sldMk cId="3195089845" sldId="504"/>
            <ac:picMk id="1025" creationId="{92B0D2CD-D980-0E9F-A181-C3445E5D3F4C}"/>
          </ac:picMkLst>
        </pc:picChg>
        <pc:cxnChg chg="add del">
          <ac:chgData name="Jha, Aryan Ritwajeet" userId="2aad577e-539b-449b-83a6-8d411f484b4d" providerId="ADAL" clId="{5C3DE4FC-7C02-45E8-A4E9-90D9E5AB7963}" dt="2024-03-12T20:29:39.409" v="2998" actId="478"/>
          <ac:cxnSpMkLst>
            <pc:docMk/>
            <pc:sldMk cId="3195089845" sldId="504"/>
            <ac:cxnSpMk id="13" creationId="{2701CC2C-CF0A-6B54-D7C3-961ED4F2E89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5" creationId="{AFE0305E-C822-8A5C-C276-40A5A4F61754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7" creationId="{29901D95-AD16-19B8-DF56-6742EF55757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9" creationId="{35238237-3231-03AE-4327-CF085523E929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1" creationId="{B167053F-A2D8-1EE2-D6A0-D7644722A1D1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3" creationId="{A592D1E0-065C-CCC2-A39A-A88BECABC361}"/>
          </ac:cxnSpMkLst>
        </pc:cxn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011007757" sldId="505"/>
        </pc:sldMkLst>
        <pc:spChg chg="mod">
          <ac:chgData name="Jha, Aryan Ritwajeet" userId="2aad577e-539b-449b-83a6-8d411f484b4d" providerId="ADAL" clId="{5C3DE4FC-7C02-45E8-A4E9-90D9E5AB7963}" dt="2024-03-19T13:05:30.569" v="3364" actId="207"/>
          <ac:spMkLst>
            <pc:docMk/>
            <pc:sldMk cId="3011007757" sldId="50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19:58.390" v="3091" actId="14826"/>
          <ac:picMkLst>
            <pc:docMk/>
            <pc:sldMk cId="3011007757" sldId="505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518024106" sldId="506"/>
        </pc:sldMkLst>
        <pc:spChg chg="mod">
          <ac:chgData name="Jha, Aryan Ritwajeet" userId="2aad577e-539b-449b-83a6-8d411f484b4d" providerId="ADAL" clId="{5C3DE4FC-7C02-45E8-A4E9-90D9E5AB7963}" dt="2024-03-19T13:05:26.146" v="3363" actId="207"/>
          <ac:spMkLst>
            <pc:docMk/>
            <pc:sldMk cId="2518024106" sldId="50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3:21:16.623" v="3113" actId="14826"/>
          <ac:picMkLst>
            <pc:docMk/>
            <pc:sldMk cId="2518024106" sldId="506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9" creationId="{51200E52-09FD-6F70-2DEC-B4A1C79D7F3F}"/>
          </ac:picMkLst>
        </pc:picChg>
        <pc:picChg chg="add mod">
          <ac:chgData name="Jha, Aryan Ritwajeet" userId="2aad577e-539b-449b-83a6-8d411f484b4d" providerId="ADAL" clId="{5C3DE4FC-7C02-45E8-A4E9-90D9E5AB7963}" dt="2024-03-21T01:17:56.012" v="3621" actId="1076"/>
          <ac:picMkLst>
            <pc:docMk/>
            <pc:sldMk cId="2518024106" sldId="506"/>
            <ac:picMk id="10" creationId="{D1EEEB6B-CB39-AB18-086D-C2DA911764B0}"/>
          </ac:picMkLst>
        </pc:pic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11" creationId="{FBDE82A8-0D3F-ED4F-244E-B433E61C555F}"/>
          </ac:picMkLst>
        </pc:picChg>
      </pc:sldChg>
      <pc:sldChg chg="addSp modSp add del modTransition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203850548" sldId="507"/>
        </pc:sldMkLst>
        <pc:spChg chg="mod">
          <ac:chgData name="Jha, Aryan Ritwajeet" userId="2aad577e-539b-449b-83a6-8d411f484b4d" providerId="ADAL" clId="{5C3DE4FC-7C02-45E8-A4E9-90D9E5AB7963}" dt="2024-03-19T13:05:21.632" v="3362" actId="207"/>
          <ac:spMkLst>
            <pc:docMk/>
            <pc:sldMk cId="4203850548" sldId="507"/>
            <ac:spMk id="2" creationId="{5F171FBD-1BE3-C1E6-11AE-DA419538ED70}"/>
          </ac:spMkLst>
        </pc:spChg>
        <pc:picChg chg="add mod">
          <ac:chgData name="Jha, Aryan Ritwajeet" userId="2aad577e-539b-449b-83a6-8d411f484b4d" providerId="ADAL" clId="{5C3DE4FC-7C02-45E8-A4E9-90D9E5AB7963}" dt="2024-03-19T11:59:21.158" v="3146" actId="14100"/>
          <ac:picMkLst>
            <pc:docMk/>
            <pc:sldMk cId="4203850548" sldId="507"/>
            <ac:picMk id="3" creationId="{40943D96-0532-83A7-2FBB-48F6473F135F}"/>
          </ac:picMkLst>
        </pc:picChg>
        <pc:picChg chg="mod">
          <ac:chgData name="Jha, Aryan Ritwajeet" userId="2aad577e-539b-449b-83a6-8d411f484b4d" providerId="ADAL" clId="{5C3DE4FC-7C02-45E8-A4E9-90D9E5AB7963}" dt="2024-03-19T11:59:33.125" v="3147" actId="1076"/>
          <ac:picMkLst>
            <pc:docMk/>
            <pc:sldMk cId="4203850548" sldId="507"/>
            <ac:picMk id="1025" creationId="{92B0D2CD-D980-0E9F-A181-C3445E5D3F4C}"/>
          </ac:picMkLst>
        </pc:picChg>
      </pc:sldChg>
      <pc:sldChg chg="modSp add del mod modTransition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440024625" sldId="508"/>
        </pc:sldMkLst>
        <pc:spChg chg="mod">
          <ac:chgData name="Jha, Aryan Ritwajeet" userId="2aad577e-539b-449b-83a6-8d411f484b4d" providerId="ADAL" clId="{5C3DE4FC-7C02-45E8-A4E9-90D9E5AB7963}" dt="2024-03-19T13:05:17.247" v="3361" actId="207"/>
          <ac:spMkLst>
            <pc:docMk/>
            <pc:sldMk cId="3440024625" sldId="50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1:57:03.358" v="3133" actId="14826"/>
          <ac:picMkLst>
            <pc:docMk/>
            <pc:sldMk cId="3440024625" sldId="50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1:57:48.290" v="3134" actId="14826"/>
          <ac:picMkLst>
            <pc:docMk/>
            <pc:sldMk cId="3440024625" sldId="50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9:48.842" v="3210"/>
          <ac:picMkLst>
            <pc:docMk/>
            <pc:sldMk cId="3440024625" sldId="508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11" creationId="{FBDE82A8-0D3F-ED4F-244E-B433E61C555F}"/>
          </ac:picMkLst>
        </pc:picChg>
      </pc:sldChg>
      <pc:sldChg chg="addSp delSp modSp add del mod setBg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019645352" sldId="509"/>
        </pc:sldMkLst>
        <pc:spChg chg="mod">
          <ac:chgData name="Jha, Aryan Ritwajeet" userId="2aad577e-539b-449b-83a6-8d411f484b4d" providerId="ADAL" clId="{5C3DE4FC-7C02-45E8-A4E9-90D9E5AB7963}" dt="2024-03-19T13:05:13.704" v="3360" actId="207"/>
          <ac:spMkLst>
            <pc:docMk/>
            <pc:sldMk cId="3019645352" sldId="509"/>
            <ac:spMk id="2" creationId="{5F171FBD-1BE3-C1E6-11AE-DA419538ED70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6" creationId="{7C98A213-5994-475E-B327-DC6EC27FBA8B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8" creationId="{4B030A0D-0DAD-4A99-89BB-419527D6A64B}"/>
          </ac:spMkLst>
        </pc:spChg>
        <pc:picChg chg="del">
          <ac:chgData name="Jha, Aryan Ritwajeet" userId="2aad577e-539b-449b-83a6-8d411f484b4d" providerId="ADAL" clId="{5C3DE4FC-7C02-45E8-A4E9-90D9E5AB7963}" dt="2024-03-19T12:11:39.661" v="3158" actId="478"/>
          <ac:picMkLst>
            <pc:docMk/>
            <pc:sldMk cId="3019645352" sldId="509"/>
            <ac:picMk id="1025" creationId="{92B0D2CD-D980-0E9F-A181-C3445E5D3F4C}"/>
          </ac:picMkLst>
        </pc:picChg>
        <pc:picChg chg="add mod">
          <ac:chgData name="Jha, Aryan Ritwajeet" userId="2aad577e-539b-449b-83a6-8d411f484b4d" providerId="ADAL" clId="{5C3DE4FC-7C02-45E8-A4E9-90D9E5AB7963}" dt="2024-03-19T12:12:41.394" v="3181" actId="1076"/>
          <ac:picMkLst>
            <pc:docMk/>
            <pc:sldMk cId="3019645352" sldId="509"/>
            <ac:picMk id="2049" creationId="{3B607CBF-5985-8CF5-2F73-E1F577D17091}"/>
          </ac:picMkLst>
        </pc:picChg>
        <pc:picChg chg="add mod">
          <ac:chgData name="Jha, Aryan Ritwajeet" userId="2aad577e-539b-449b-83a6-8d411f484b4d" providerId="ADAL" clId="{5C3DE4FC-7C02-45E8-A4E9-90D9E5AB7963}" dt="2024-03-19T12:12:51.224" v="3188" actId="1076"/>
          <ac:picMkLst>
            <pc:docMk/>
            <pc:sldMk cId="3019645352" sldId="509"/>
            <ac:picMk id="2050" creationId="{497EB890-85C2-FD01-D7E3-68460EAD26B1}"/>
          </ac:picMkLst>
        </pc:picChg>
        <pc:picChg chg="add mod">
          <ac:chgData name="Jha, Aryan Ritwajeet" userId="2aad577e-539b-449b-83a6-8d411f484b4d" providerId="ADAL" clId="{5C3DE4FC-7C02-45E8-A4E9-90D9E5AB7963}" dt="2024-03-19T12:12:46.432" v="3186" actId="1076"/>
          <ac:picMkLst>
            <pc:docMk/>
            <pc:sldMk cId="3019645352" sldId="509"/>
            <ac:picMk id="2051" creationId="{95059DFC-AD3E-EA81-B7DB-31007D50A96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842850330" sldId="510"/>
        </pc:sldMkLst>
        <pc:spChg chg="mod">
          <ac:chgData name="Jha, Aryan Ritwajeet" userId="2aad577e-539b-449b-83a6-8d411f484b4d" providerId="ADAL" clId="{5C3DE4FC-7C02-45E8-A4E9-90D9E5AB7963}" dt="2024-03-19T13:05:10.220" v="3359" actId="207"/>
          <ac:spMkLst>
            <pc:docMk/>
            <pc:sldMk cId="2842850330" sldId="510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14:48.505" v="3204" actId="1076"/>
          <ac:picMkLst>
            <pc:docMk/>
            <pc:sldMk cId="2842850330" sldId="510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13:54.920" v="3193" actId="14826"/>
          <ac:picMkLst>
            <pc:docMk/>
            <pc:sldMk cId="2842850330" sldId="51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13:41.815" v="3192" actId="14826"/>
          <ac:picMkLst>
            <pc:docMk/>
            <pc:sldMk cId="2842850330" sldId="51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4:10.510" v="3194" actId="14826"/>
          <ac:picMkLst>
            <pc:docMk/>
            <pc:sldMk cId="2842850330" sldId="510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14:49.623" v="3205" actId="1076"/>
          <ac:picMkLst>
            <pc:docMk/>
            <pc:sldMk cId="2842850330" sldId="510"/>
            <ac:picMk id="11" creationId="{FBDE82A8-0D3F-ED4F-244E-B433E61C555F}"/>
          </ac:picMkLst>
        </pc:picChg>
      </pc:sldChg>
      <pc:sldChg chg="addSp delSp 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810527970" sldId="511"/>
        </pc:sldMkLst>
        <pc:spChg chg="mod">
          <ac:chgData name="Jha, Aryan Ritwajeet" userId="2aad577e-539b-449b-83a6-8d411f484b4d" providerId="ADAL" clId="{5C3DE4FC-7C02-45E8-A4E9-90D9E5AB7963}" dt="2024-03-19T13:05:02.120" v="3357" actId="207"/>
          <ac:spMkLst>
            <pc:docMk/>
            <pc:sldMk cId="2810527970" sldId="511"/>
            <ac:spMk id="2" creationId="{5F171FBD-1BE3-C1E6-11AE-DA419538ED70}"/>
          </ac:spMkLst>
        </pc:spChg>
        <pc:picChg chg="del">
          <ac:chgData name="Jha, Aryan Ritwajeet" userId="2aad577e-539b-449b-83a6-8d411f484b4d" providerId="ADAL" clId="{5C3DE4FC-7C02-45E8-A4E9-90D9E5AB7963}" dt="2024-03-19T12:22:15.223" v="3221" actId="478"/>
          <ac:picMkLst>
            <pc:docMk/>
            <pc:sldMk cId="2810527970" sldId="511"/>
            <ac:picMk id="2049" creationId="{3B607CBF-5985-8CF5-2F73-E1F577D17091}"/>
          </ac:picMkLst>
        </pc:picChg>
        <pc:picChg chg="del">
          <ac:chgData name="Jha, Aryan Ritwajeet" userId="2aad577e-539b-449b-83a6-8d411f484b4d" providerId="ADAL" clId="{5C3DE4FC-7C02-45E8-A4E9-90D9E5AB7963}" dt="2024-03-19T12:22:14.680" v="3220" actId="478"/>
          <ac:picMkLst>
            <pc:docMk/>
            <pc:sldMk cId="2810527970" sldId="511"/>
            <ac:picMk id="2050" creationId="{497EB890-85C2-FD01-D7E3-68460EAD26B1}"/>
          </ac:picMkLst>
        </pc:picChg>
        <pc:picChg chg="del">
          <ac:chgData name="Jha, Aryan Ritwajeet" userId="2aad577e-539b-449b-83a6-8d411f484b4d" providerId="ADAL" clId="{5C3DE4FC-7C02-45E8-A4E9-90D9E5AB7963}" dt="2024-03-19T12:22:14.174" v="3219" actId="478"/>
          <ac:picMkLst>
            <pc:docMk/>
            <pc:sldMk cId="2810527970" sldId="511"/>
            <ac:picMk id="2051" creationId="{95059DFC-AD3E-EA81-B7DB-31007D50A966}"/>
          </ac:picMkLst>
        </pc:picChg>
        <pc:picChg chg="add mod">
          <ac:chgData name="Jha, Aryan Ritwajeet" userId="2aad577e-539b-449b-83a6-8d411f484b4d" providerId="ADAL" clId="{5C3DE4FC-7C02-45E8-A4E9-90D9E5AB7963}" dt="2024-03-19T12:22:41.702" v="3226" actId="1076"/>
          <ac:picMkLst>
            <pc:docMk/>
            <pc:sldMk cId="2810527970" sldId="511"/>
            <ac:picMk id="3073" creationId="{3C2BEF07-4004-187F-53C7-529EAFC90315}"/>
          </ac:picMkLst>
        </pc:picChg>
        <pc:picChg chg="add mod">
          <ac:chgData name="Jha, Aryan Ritwajeet" userId="2aad577e-539b-449b-83a6-8d411f484b4d" providerId="ADAL" clId="{5C3DE4FC-7C02-45E8-A4E9-90D9E5AB7963}" dt="2024-03-19T12:22:39.463" v="3225" actId="1076"/>
          <ac:picMkLst>
            <pc:docMk/>
            <pc:sldMk cId="2810527970" sldId="511"/>
            <ac:picMk id="3074" creationId="{68BDB7FA-579C-A9ED-7A91-F58395694730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168351168" sldId="512"/>
        </pc:sldMkLst>
        <pc:spChg chg="mod">
          <ac:chgData name="Jha, Aryan Ritwajeet" userId="2aad577e-539b-449b-83a6-8d411f484b4d" providerId="ADAL" clId="{5C3DE4FC-7C02-45E8-A4E9-90D9E5AB7963}" dt="2024-03-19T13:05:06.291" v="3358" actId="207"/>
          <ac:spMkLst>
            <pc:docMk/>
            <pc:sldMk cId="2168351168" sldId="512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3-19T12:23:47.295" v="3229"/>
          <ac:spMkLst>
            <pc:docMk/>
            <pc:sldMk cId="2168351168" sldId="512"/>
            <ac:spMk id="3" creationId="{B401A689-3BB6-7A71-C7BA-5F559A24C535}"/>
          </ac:spMkLst>
        </pc:spChg>
        <pc:spChg chg="add mod">
          <ac:chgData name="Jha, Aryan Ritwajeet" userId="2aad577e-539b-449b-83a6-8d411f484b4d" providerId="ADAL" clId="{5C3DE4FC-7C02-45E8-A4E9-90D9E5AB7963}" dt="2024-03-19T12:26:43.329" v="3255" actId="1076"/>
          <ac:spMkLst>
            <pc:docMk/>
            <pc:sldMk cId="2168351168" sldId="512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19T12:26:47.972" v="3256" actId="1076"/>
          <ac:spMkLst>
            <pc:docMk/>
            <pc:sldMk cId="2168351168" sldId="512"/>
            <ac:spMk id="12" creationId="{17DC5A1E-915B-C53E-2002-88030676C7D9}"/>
          </ac:spMkLst>
        </pc:spChg>
        <pc:spChg chg="add">
          <ac:chgData name="Jha, Aryan Ritwajeet" userId="2aad577e-539b-449b-83a6-8d411f484b4d" providerId="ADAL" clId="{5C3DE4FC-7C02-45E8-A4E9-90D9E5AB7963}" dt="2024-03-19T12:25:47.610" v="3237"/>
          <ac:spMkLst>
            <pc:docMk/>
            <pc:sldMk cId="2168351168" sldId="512"/>
            <ac:spMk id="13" creationId="{CBE80C24-8521-0A3A-1112-1C7EC0F6BCEB}"/>
          </ac:spMkLst>
        </pc:spChg>
        <pc:spChg chg="add del mod">
          <ac:chgData name="Jha, Aryan Ritwajeet" userId="2aad577e-539b-449b-83a6-8d411f484b4d" providerId="ADAL" clId="{5C3DE4FC-7C02-45E8-A4E9-90D9E5AB7963}" dt="2024-03-19T12:26:11.222" v="3247"/>
          <ac:spMkLst>
            <pc:docMk/>
            <pc:sldMk cId="2168351168" sldId="512"/>
            <ac:spMk id="14" creationId="{8E9013D5-A5C2-FFDC-4E3D-BA80E3636FC3}"/>
          </ac:spMkLst>
        </pc:sp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21:36.389" v="3218" actId="14826"/>
          <ac:picMkLst>
            <pc:docMk/>
            <pc:sldMk cId="2168351168" sldId="51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20:58.473" v="3216" actId="14826"/>
          <ac:picMkLst>
            <pc:docMk/>
            <pc:sldMk cId="2168351168" sldId="51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21:13.852" v="3217" actId="14826"/>
          <ac:picMkLst>
            <pc:docMk/>
            <pc:sldMk cId="2168351168" sldId="512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11" creationId="{FBDE82A8-0D3F-ED4F-244E-B433E61C555F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603946288" sldId="513"/>
        </pc:sldMkLst>
        <pc:spChg chg="mod">
          <ac:chgData name="Jha, Aryan Ritwajeet" userId="2aad577e-539b-449b-83a6-8d411f484b4d" providerId="ADAL" clId="{5C3DE4FC-7C02-45E8-A4E9-90D9E5AB7963}" dt="2024-03-19T13:04:58.007" v="3356" actId="207"/>
          <ac:spMkLst>
            <pc:docMk/>
            <pc:sldMk cId="603946288" sldId="51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38:19.532" v="3274" actId="14826"/>
          <ac:picMkLst>
            <pc:docMk/>
            <pc:sldMk cId="603946288" sldId="513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38:03.928" v="3273" actId="14826"/>
          <ac:picMkLst>
            <pc:docMk/>
            <pc:sldMk cId="603946288" sldId="513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9:26.369" v="3559"/>
        <pc:sldMkLst>
          <pc:docMk/>
          <pc:sldMk cId="2284321385" sldId="514"/>
        </pc:sldMkLst>
        <pc:spChg chg="mod">
          <ac:chgData name="Jha, Aryan Ritwajeet" userId="2aad577e-539b-449b-83a6-8d411f484b4d" providerId="ADAL" clId="{5C3DE4FC-7C02-45E8-A4E9-90D9E5AB7963}" dt="2024-03-19T13:04:52.881" v="3355" actId="207"/>
          <ac:spMkLst>
            <pc:docMk/>
            <pc:sldMk cId="2284321385" sldId="51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12:40:18.121" v="3284"/>
          <ac:spMkLst>
            <pc:docMk/>
            <pc:sldMk cId="2284321385" sldId="514"/>
            <ac:spMk id="3" creationId="{D08DBA93-812A-9E5E-4778-967BB7317DDE}"/>
          </ac:spMkLst>
        </pc:spChg>
        <pc:spChg chg="mod">
          <ac:chgData name="Jha, Aryan Ritwajeet" userId="2aad577e-539b-449b-83a6-8d411f484b4d" providerId="ADAL" clId="{5C3DE4FC-7C02-45E8-A4E9-90D9E5AB7963}" dt="2024-03-19T12:40:16.554" v="3282"/>
          <ac:spMkLst>
            <pc:docMk/>
            <pc:sldMk cId="2284321385" sldId="51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12:40:30.331" v="3287"/>
          <ac:spMkLst>
            <pc:docMk/>
            <pc:sldMk cId="2284321385" sldId="514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19T12:40:31.206" v="3289"/>
          <ac:spMkLst>
            <pc:docMk/>
            <pc:sldMk cId="2284321385" sldId="514"/>
            <ac:spMk id="13" creationId="{781B8547-E27D-FF4B-306D-30692025053F}"/>
          </ac:spMkLst>
        </pc:spChg>
        <pc:spChg chg="add mod">
          <ac:chgData name="Jha, Aryan Ritwajeet" userId="2aad577e-539b-449b-83a6-8d411f484b4d" providerId="ADAL" clId="{5C3DE4FC-7C02-45E8-A4E9-90D9E5AB7963}" dt="2024-03-20T02:38:28.805" v="3555" actId="20577"/>
          <ac:spMkLst>
            <pc:docMk/>
            <pc:sldMk cId="2284321385" sldId="514"/>
            <ac:spMk id="16" creationId="{58850204-CE06-1A6C-0B60-6223571A3D80}"/>
          </ac:spMkLst>
        </pc:spChg>
        <pc:picChg chg="add mod">
          <ac:chgData name="Jha, Aryan Ritwajeet" userId="2aad577e-539b-449b-83a6-8d411f484b4d" providerId="ADAL" clId="{5C3DE4FC-7C02-45E8-A4E9-90D9E5AB7963}" dt="2024-03-20T02:39:26.369" v="3559"/>
          <ac:picMkLst>
            <pc:docMk/>
            <pc:sldMk cId="2284321385" sldId="514"/>
            <ac:picMk id="3" creationId="{D873B263-0DF5-9F8D-8C69-38EAAA76F70A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4" creationId="{87A65926-5163-2F4B-68CF-94F8F95C0634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9" creationId="{51200E52-09FD-6F70-2DEC-B4A1C79D7F3F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37:47.125" v="3551" actId="14826"/>
          <ac:picMkLst>
            <pc:docMk/>
            <pc:sldMk cId="2284321385" sldId="514"/>
            <ac:picMk id="13" creationId="{49A9DF5D-977E-A594-7E9A-95780CF96897}"/>
          </ac:picMkLst>
        </pc:picChg>
        <pc:picChg chg="add mod">
          <ac:chgData name="Jha, Aryan Ritwajeet" userId="2aad577e-539b-449b-83a6-8d411f484b4d" providerId="ADAL" clId="{5C3DE4FC-7C02-45E8-A4E9-90D9E5AB7963}" dt="2024-03-20T02:37:31.554" v="3550" actId="14826"/>
          <ac:picMkLst>
            <pc:docMk/>
            <pc:sldMk cId="2284321385" sldId="514"/>
            <ac:picMk id="14" creationId="{8EBE251C-5A51-4BF9-4095-2E505A1753C9}"/>
          </ac:picMkLst>
        </pc:picChg>
        <pc:picChg chg="add mod">
          <ac:chgData name="Jha, Aryan Ritwajeet" userId="2aad577e-539b-449b-83a6-8d411f484b4d" providerId="ADAL" clId="{5C3DE4FC-7C02-45E8-A4E9-90D9E5AB7963}" dt="2024-03-20T02:38:53.212" v="3557"/>
          <ac:picMkLst>
            <pc:docMk/>
            <pc:sldMk cId="2284321385" sldId="514"/>
            <ac:picMk id="15" creationId="{6704F518-A05C-917B-A73D-9C06BBC8A428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612200088" sldId="515"/>
        </pc:sldMkLst>
        <pc:spChg chg="mod">
          <ac:chgData name="Jha, Aryan Ritwajeet" userId="2aad577e-539b-449b-83a6-8d411f484b4d" providerId="ADAL" clId="{5C3DE4FC-7C02-45E8-A4E9-90D9E5AB7963}" dt="2024-03-19T13:04:48.824" v="3354" actId="207"/>
          <ac:spMkLst>
            <pc:docMk/>
            <pc:sldMk cId="1612200088" sldId="51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59:59.221" v="3315" actId="1076"/>
          <ac:picMkLst>
            <pc:docMk/>
            <pc:sldMk cId="1612200088" sldId="515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59:54.129" v="3311" actId="14826"/>
          <ac:picMkLst>
            <pc:docMk/>
            <pc:sldMk cId="1612200088" sldId="515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378401171" sldId="516"/>
        </pc:sldMkLst>
      </pc:sldChg>
      <pc:sldChg chg="addSp delSp 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3701252120" sldId="516"/>
        </pc:sldMkLst>
        <pc:spChg chg="mod">
          <ac:chgData name="Jha, Aryan Ritwajeet" userId="2aad577e-539b-449b-83a6-8d411f484b4d" providerId="ADAL" clId="{5C3DE4FC-7C02-45E8-A4E9-90D9E5AB7963}" dt="2024-03-19T13:04:40.973" v="3353" actId="207"/>
          <ac:spMkLst>
            <pc:docMk/>
            <pc:sldMk cId="3701252120" sldId="51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58:01.503" v="3309" actId="14826"/>
          <ac:picMkLst>
            <pc:docMk/>
            <pc:sldMk cId="3701252120" sldId="51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57:46.142" v="3307" actId="1076"/>
          <ac:picMkLst>
            <pc:docMk/>
            <pc:sldMk cId="3701252120" sldId="516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19T12:57:41.721" v="3304" actId="478"/>
          <ac:picMkLst>
            <pc:docMk/>
            <pc:sldMk cId="3701252120" sldId="516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13:02:02.288" v="3334" actId="1076"/>
          <ac:picMkLst>
            <pc:docMk/>
            <pc:sldMk cId="3701252120" sldId="516"/>
            <ac:picMk id="7169" creationId="{26B1B22C-C74D-B7FE-B1B5-FF3FF4E4A656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479166797" sldId="517"/>
        </pc:sldMkLst>
        <pc:spChg chg="mod">
          <ac:chgData name="Jha, Aryan Ritwajeet" userId="2aad577e-539b-449b-83a6-8d411f484b4d" providerId="ADAL" clId="{5C3DE4FC-7C02-45E8-A4E9-90D9E5AB7963}" dt="2024-03-19T13:04:19.281" v="3351" actId="207"/>
          <ac:spMkLst>
            <pc:docMk/>
            <pc:sldMk cId="2479166797" sldId="517"/>
            <ac:spMk id="2" creationId="{764F820D-0D2A-1C3C-705E-4417E3D1F1E1}"/>
          </ac:spMkLst>
        </pc:sp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460406153" sldId="518"/>
        </pc:sldMkLst>
        <pc:spChg chg="mod">
          <ac:chgData name="Jha, Aryan Ritwajeet" userId="2aad577e-539b-449b-83a6-8d411f484b4d" providerId="ADAL" clId="{5C3DE4FC-7C02-45E8-A4E9-90D9E5AB7963}" dt="2024-03-19T13:27:57.806" v="3369" actId="20577"/>
          <ac:spMkLst>
            <pc:docMk/>
            <pc:sldMk cId="1460406153" sldId="51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0:10.317" v="3377" actId="14826"/>
          <ac:picMkLst>
            <pc:docMk/>
            <pc:sldMk cId="1460406153" sldId="518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3:29:57.347" v="3376" actId="14826"/>
          <ac:picMkLst>
            <pc:docMk/>
            <pc:sldMk cId="1460406153" sldId="518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259288848" sldId="519"/>
        </pc:sldMkLst>
      </pc:sldChg>
      <pc:sldChg chg="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2723518869" sldId="519"/>
        </pc:sldMkLst>
        <pc:spChg chg="mod">
          <ac:chgData name="Jha, Aryan Ritwajeet" userId="2aad577e-539b-449b-83a6-8d411f484b4d" providerId="ADAL" clId="{5C3DE4FC-7C02-45E8-A4E9-90D9E5AB7963}" dt="2024-03-19T13:28:05.089" v="3371" actId="20577"/>
          <ac:spMkLst>
            <pc:docMk/>
            <pc:sldMk cId="2723518869" sldId="51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3:28:51.061" v="3374" actId="14826"/>
          <ac:picMkLst>
            <pc:docMk/>
            <pc:sldMk cId="2723518869" sldId="51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3:29:08.054" v="3375" actId="14826"/>
          <ac:picMkLst>
            <pc:docMk/>
            <pc:sldMk cId="2723518869" sldId="519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3:28:29.353" v="3373"/>
          <ac:picMkLst>
            <pc:docMk/>
            <pc:sldMk cId="2723518869" sldId="519"/>
            <ac:picMk id="7169" creationId="{26B1B22C-C74D-B7FE-B1B5-FF3FF4E4A656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387440623" sldId="520"/>
        </pc:sldMkLst>
        <pc:spChg chg="mod">
          <ac:chgData name="Jha, Aryan Ritwajeet" userId="2aad577e-539b-449b-83a6-8d411f484b4d" providerId="ADAL" clId="{5C3DE4FC-7C02-45E8-A4E9-90D9E5AB7963}" dt="2024-03-19T13:31:33.911" v="3382"/>
          <ac:spMkLst>
            <pc:docMk/>
            <pc:sldMk cId="1387440623" sldId="520"/>
            <ac:spMk id="2" creationId="{D9FE21EE-A90D-2F2A-FC56-45615EC68446}"/>
          </ac:spMkLst>
        </pc:sp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164146031" sldId="521"/>
        </pc:sldMkLst>
        <pc:spChg chg="mod">
          <ac:chgData name="Jha, Aryan Ritwajeet" userId="2aad577e-539b-449b-83a6-8d411f484b4d" providerId="ADAL" clId="{5C3DE4FC-7C02-45E8-A4E9-90D9E5AB7963}" dt="2024-03-19T14:10:30.618" v="3387" actId="20577"/>
          <ac:spMkLst>
            <pc:docMk/>
            <pc:sldMk cId="4164146031" sldId="52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02.245" v="3398" actId="14826"/>
          <ac:picMkLst>
            <pc:docMk/>
            <pc:sldMk cId="4164146031" sldId="521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4:17:45.949" v="3397" actId="14826"/>
          <ac:picMkLst>
            <pc:docMk/>
            <pc:sldMk cId="4164146031" sldId="521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2918058900" sldId="522"/>
        </pc:sldMkLst>
      </pc:sldChg>
      <pc:sldChg chg="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3992055416" sldId="522"/>
        </pc:sldMkLst>
        <pc:spChg chg="mod">
          <ac:chgData name="Jha, Aryan Ritwajeet" userId="2aad577e-539b-449b-83a6-8d411f484b4d" providerId="ADAL" clId="{5C3DE4FC-7C02-45E8-A4E9-90D9E5AB7963}" dt="2024-03-19T14:10:44.004" v="3392" actId="404"/>
          <ac:spMkLst>
            <pc:docMk/>
            <pc:sldMk cId="3992055416" sldId="52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21.298" v="3399" actId="14826"/>
          <ac:picMkLst>
            <pc:docMk/>
            <pc:sldMk cId="3992055416" sldId="52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4:12:47.237" v="3396" actId="14826"/>
          <ac:picMkLst>
            <pc:docMk/>
            <pc:sldMk cId="3992055416" sldId="52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4:11:42.141" v="3395" actId="14826"/>
          <ac:picMkLst>
            <pc:docMk/>
            <pc:sldMk cId="3992055416" sldId="52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4:18:36.708" v="3400" actId="14826"/>
          <ac:picMkLst>
            <pc:docMk/>
            <pc:sldMk cId="3992055416" sldId="522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4:11:07.785" v="3394"/>
          <ac:picMkLst>
            <pc:docMk/>
            <pc:sldMk cId="3992055416" sldId="522"/>
            <ac:picMk id="7169" creationId="{26B1B22C-C74D-B7FE-B1B5-FF3FF4E4A65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0T02:12:55.752" v="3467" actId="47"/>
        <pc:sldMkLst>
          <pc:docMk/>
          <pc:sldMk cId="2910606119" sldId="523"/>
        </pc:sldMkLst>
        <pc:spChg chg="mod">
          <ac:chgData name="Jha, Aryan Ritwajeet" userId="2aad577e-539b-449b-83a6-8d411f484b4d" providerId="ADAL" clId="{5C3DE4FC-7C02-45E8-A4E9-90D9E5AB7963}" dt="2024-03-19T18:58:13.236" v="3402"/>
          <ac:spMkLst>
            <pc:docMk/>
            <pc:sldMk cId="2910606119" sldId="523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3-20T02:04:58.784" v="3453" actId="1076"/>
          <ac:picMkLst>
            <pc:docMk/>
            <pc:sldMk cId="2910606119" sldId="523"/>
            <ac:picMk id="8" creationId="{F53A103C-45BA-F0CF-2693-857DD75BB6CF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009453129" sldId="524"/>
        </pc:sldMkLst>
        <pc:spChg chg="mod">
          <ac:chgData name="Jha, Aryan Ritwajeet" userId="2aad577e-539b-449b-83a6-8d411f484b4d" providerId="ADAL" clId="{5C3DE4FC-7C02-45E8-A4E9-90D9E5AB7963}" dt="2024-03-19T18:58:39.692" v="3406" actId="20577"/>
          <ac:spMkLst>
            <pc:docMk/>
            <pc:sldMk cId="4009453129" sldId="524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23:39:50.071" v="3416" actId="14826"/>
          <ac:picMkLst>
            <pc:docMk/>
            <pc:sldMk cId="4009453129" sldId="524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23:40:02.267" v="3417" actId="14826"/>
          <ac:picMkLst>
            <pc:docMk/>
            <pc:sldMk cId="4009453129" sldId="524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16:13.860" v="3505" actId="1076"/>
        <pc:sldMkLst>
          <pc:docMk/>
          <pc:sldMk cId="563642769" sldId="525"/>
        </pc:sldMkLst>
        <pc:spChg chg="mod">
          <ac:chgData name="Jha, Aryan Ritwajeet" userId="2aad577e-539b-449b-83a6-8d411f484b4d" providerId="ADAL" clId="{5C3DE4FC-7C02-45E8-A4E9-90D9E5AB7963}" dt="2024-03-19T18:58:49.207" v="3409" actId="20577"/>
          <ac:spMkLst>
            <pc:docMk/>
            <pc:sldMk cId="563642769" sldId="525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23:40:51.332" v="3428"/>
          <ac:spMkLst>
            <pc:docMk/>
            <pc:sldMk cId="563642769" sldId="525"/>
            <ac:spMk id="3" creationId="{B98D97E0-6D0E-A13E-E4AB-DA1E0B98ED52}"/>
          </ac:spMkLst>
        </pc:spChg>
        <pc:spChg chg="add del mod">
          <ac:chgData name="Jha, Aryan Ritwajeet" userId="2aad577e-539b-449b-83a6-8d411f484b4d" providerId="ADAL" clId="{5C3DE4FC-7C02-45E8-A4E9-90D9E5AB7963}" dt="2024-03-19T23:40:51.340" v="3430"/>
          <ac:spMkLst>
            <pc:docMk/>
            <pc:sldMk cId="563642769" sldId="525"/>
            <ac:spMk id="9" creationId="{E2C37643-D567-E8EB-2D9B-8394B7DA9352}"/>
          </ac:spMkLst>
        </pc:spChg>
        <pc:spChg chg="mod">
          <ac:chgData name="Jha, Aryan Ritwajeet" userId="2aad577e-539b-449b-83a6-8d411f484b4d" providerId="ADAL" clId="{5C3DE4FC-7C02-45E8-A4E9-90D9E5AB7963}" dt="2024-03-19T23:40:30.916" v="3422" actId="14100"/>
          <ac:spMkLst>
            <pc:docMk/>
            <pc:sldMk cId="563642769" sldId="525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23:40:49.920" v="3426"/>
          <ac:spMkLst>
            <pc:docMk/>
            <pc:sldMk cId="563642769" sldId="525"/>
            <ac:spMk id="12" creationId="{17DC5A1E-915B-C53E-2002-88030676C7D9}"/>
          </ac:spMkLst>
        </pc:spChg>
        <pc:spChg chg="add mod">
          <ac:chgData name="Jha, Aryan Ritwajeet" userId="2aad577e-539b-449b-83a6-8d411f484b4d" providerId="ADAL" clId="{5C3DE4FC-7C02-45E8-A4E9-90D9E5AB7963}" dt="2024-03-20T02:16:13.860" v="3505" actId="1076"/>
          <ac:spMkLst>
            <pc:docMk/>
            <pc:sldMk cId="563642769" sldId="525"/>
            <ac:spMk id="13" creationId="{2FC377A9-2410-3057-73D4-BB4945B30B6F}"/>
          </ac:spMkLst>
        </pc:sp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23:31:52.590" v="3413" actId="14826"/>
          <ac:picMkLst>
            <pc:docMk/>
            <pc:sldMk cId="563642769" sldId="52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0:52:37.021" v="3433" actId="14826"/>
          <ac:picMkLst>
            <pc:docMk/>
            <pc:sldMk cId="563642769" sldId="525"/>
            <ac:picMk id="7" creationId="{58203A00-1CD2-A3DA-86E9-01B5A415E0B3}"/>
          </ac:picMkLst>
        </pc:picChg>
        <pc:picChg chg="add mod">
          <ac:chgData name="Jha, Aryan Ritwajeet" userId="2aad577e-539b-449b-83a6-8d411f484b4d" providerId="ADAL" clId="{5C3DE4FC-7C02-45E8-A4E9-90D9E5AB7963}" dt="2024-03-20T01:50:40.737" v="3449" actId="1076"/>
          <ac:picMkLst>
            <pc:docMk/>
            <pc:sldMk cId="563642769" sldId="525"/>
            <ac:picMk id="9" creationId="{3A6FFDE1-2FEE-7927-75EB-9C314EC633D3}"/>
          </ac:picMkLst>
        </pc:pic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23:41:15.366" v="3432"/>
          <ac:picMkLst>
            <pc:docMk/>
            <pc:sldMk cId="563642769" sldId="525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0T02:20:51.980" v="3508" actId="20577"/>
        <pc:sldMkLst>
          <pc:docMk/>
          <pc:sldMk cId="780819910" sldId="526"/>
        </pc:sldMkLst>
        <pc:spChg chg="mod">
          <ac:chgData name="Jha, Aryan Ritwajeet" userId="2aad577e-539b-449b-83a6-8d411f484b4d" providerId="ADAL" clId="{5C3DE4FC-7C02-45E8-A4E9-90D9E5AB7963}" dt="2024-03-20T02:07:47.758" v="3462" actId="13926"/>
          <ac:spMkLst>
            <pc:docMk/>
            <pc:sldMk cId="780819910" sldId="52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0T02:20:45.753" v="3507" actId="478"/>
          <ac:spMkLst>
            <pc:docMk/>
            <pc:sldMk cId="780819910" sldId="526"/>
            <ac:spMk id="3" creationId="{142C4785-9032-376A-1C05-B86CF674705E}"/>
          </ac:spMkLst>
        </pc:spChg>
        <pc:spChg chg="add mod">
          <ac:chgData name="Jha, Aryan Ritwajeet" userId="2aad577e-539b-449b-83a6-8d411f484b4d" providerId="ADAL" clId="{5C3DE4FC-7C02-45E8-A4E9-90D9E5AB7963}" dt="2024-03-20T02:20:51.980" v="3508" actId="20577"/>
          <ac:spMkLst>
            <pc:docMk/>
            <pc:sldMk cId="780819910" sldId="526"/>
            <ac:spMk id="4" creationId="{572B5622-0E6C-E5FD-CFBE-1E417B39187D}"/>
          </ac:spMkLst>
        </pc:spChg>
        <pc:spChg chg="mod">
          <ac:chgData name="Jha, Aryan Ritwajeet" userId="2aad577e-539b-449b-83a6-8d411f484b4d" providerId="ADAL" clId="{5C3DE4FC-7C02-45E8-A4E9-90D9E5AB7963}" dt="2024-03-20T02:06:13.569" v="3458" actId="20577"/>
          <ac:spMkLst>
            <pc:docMk/>
            <pc:sldMk cId="780819910" sldId="526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08:08.067" v="3464" actId="1076"/>
          <ac:picMkLst>
            <pc:docMk/>
            <pc:sldMk cId="780819910" sldId="52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2:06:29.777" v="3459" actId="14826"/>
          <ac:picMkLst>
            <pc:docMk/>
            <pc:sldMk cId="780819910" sldId="52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0T02:09:44.309" v="3466"/>
          <ac:picMkLst>
            <pc:docMk/>
            <pc:sldMk cId="780819910" sldId="52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0T02:07:32.310" v="3461"/>
          <ac:picMkLst>
            <pc:docMk/>
            <pc:sldMk cId="780819910" sldId="526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0T02:26:06.577" v="3520" actId="47"/>
        <pc:sldMkLst>
          <pc:docMk/>
          <pc:sldMk cId="952482426" sldId="527"/>
        </pc:sldMkLst>
      </pc:sldChg>
      <pc:sldChg chg="modSp add del mod">
        <pc:chgData name="Jha, Aryan Ritwajeet" userId="2aad577e-539b-449b-83a6-8d411f484b4d" providerId="ADAL" clId="{5C3DE4FC-7C02-45E8-A4E9-90D9E5AB7963}" dt="2024-03-20T02:25:36.548" v="3517"/>
        <pc:sldMkLst>
          <pc:docMk/>
          <pc:sldMk cId="2383568727" sldId="527"/>
        </pc:sldMkLst>
        <pc:spChg chg="mod">
          <ac:chgData name="Jha, Aryan Ritwajeet" userId="2aad577e-539b-449b-83a6-8d411f484b4d" providerId="ADAL" clId="{5C3DE4FC-7C02-45E8-A4E9-90D9E5AB7963}" dt="2024-03-20T02:25:10.705" v="3510"/>
          <ac:spMkLst>
            <pc:docMk/>
            <pc:sldMk cId="2383568727" sldId="527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5:34.721" v="3516" actId="20577"/>
          <ac:spMkLst>
            <pc:docMk/>
            <pc:sldMk cId="2383568727" sldId="527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25:34.323" v="3515" actId="14826"/>
          <ac:picMkLst>
            <pc:docMk/>
            <pc:sldMk cId="2383568727" sldId="52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8:25.525" v="3553"/>
        <pc:sldMkLst>
          <pc:docMk/>
          <pc:sldMk cId="2517154271" sldId="528"/>
        </pc:sldMkLst>
        <pc:spChg chg="mod">
          <ac:chgData name="Jha, Aryan Ritwajeet" userId="2aad577e-539b-449b-83a6-8d411f484b4d" providerId="ADAL" clId="{5C3DE4FC-7C02-45E8-A4E9-90D9E5AB7963}" dt="2024-03-20T02:26:20.031" v="3521"/>
          <ac:spMkLst>
            <pc:docMk/>
            <pc:sldMk cId="2517154271" sldId="528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6:24.065" v="3522" actId="20577"/>
          <ac:spMkLst>
            <pc:docMk/>
            <pc:sldMk cId="2517154271" sldId="528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20T02:38:25.525" v="3553"/>
          <ac:spMkLst>
            <pc:docMk/>
            <pc:sldMk cId="2517154271" sldId="528"/>
            <ac:spMk id="16" creationId="{4DF660D0-E270-8D6E-74F9-B14F2AE82A07}"/>
          </ac:spMkLst>
        </pc:sp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20T02:27:40.590" v="3535" actId="1076"/>
          <ac:picMkLst>
            <pc:docMk/>
            <pc:sldMk cId="2517154271" sldId="528"/>
            <ac:picMk id="5" creationId="{001514B1-0056-0015-3EC1-2F1DF0476861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9" creationId="{51200E52-09FD-6F70-2DEC-B4A1C79D7F3F}"/>
          </ac:picMkLst>
        </pc:pic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27:27.200" v="3533" actId="1076"/>
          <ac:picMkLst>
            <pc:docMk/>
            <pc:sldMk cId="2517154271" sldId="528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5C3DE4FC-7C02-45E8-A4E9-90D9E5AB7963}" dt="2024-03-20T02:28:44.550" v="3544"/>
          <ac:picMkLst>
            <pc:docMk/>
            <pc:sldMk cId="2517154271" sldId="528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3-20T02:26:48.975" v="3530" actId="1076"/>
          <ac:picMkLst>
            <pc:docMk/>
            <pc:sldMk cId="2517154271" sldId="528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0:46:57.046" v="3616"/>
        <pc:sldMkLst>
          <pc:docMk/>
          <pc:sldMk cId="3624807128" sldId="529"/>
        </pc:sldMkLst>
        <pc:spChg chg="mod">
          <ac:chgData name="Jha, Aryan Ritwajeet" userId="2aad577e-539b-449b-83a6-8d411f484b4d" providerId="ADAL" clId="{5C3DE4FC-7C02-45E8-A4E9-90D9E5AB7963}" dt="2024-03-21T00:35:58.656" v="3585"/>
          <ac:spMkLst>
            <pc:docMk/>
            <pc:sldMk cId="3624807128" sldId="529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0:36:00.614" v="3586" actId="20577"/>
          <ac:spMkLst>
            <pc:docMk/>
            <pc:sldMk cId="3624807128" sldId="529"/>
            <ac:spMk id="6" creationId="{9F8CA7D5-7CA0-695F-5BD8-3A90FCD06738}"/>
          </ac:spMkLst>
        </pc:spChg>
        <pc:spChg chg="mod">
          <ac:chgData name="Jha, Aryan Ritwajeet" userId="2aad577e-539b-449b-83a6-8d411f484b4d" providerId="ADAL" clId="{5C3DE4FC-7C02-45E8-A4E9-90D9E5AB7963}" dt="2024-03-21T00:44:26.833" v="3602"/>
          <ac:spMkLst>
            <pc:docMk/>
            <pc:sldMk cId="3624807128" sldId="52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5.309" v="3608"/>
          <ac:spMkLst>
            <pc:docMk/>
            <pc:sldMk cId="3624807128" sldId="529"/>
            <ac:spMk id="12" creationId="{17DC5A1E-915B-C53E-2002-88030676C7D9}"/>
          </ac:spMkLst>
        </pc:spChg>
        <pc:spChg chg="mod">
          <ac:chgData name="Jha, Aryan Ritwajeet" userId="2aad577e-539b-449b-83a6-8d411f484b4d" providerId="ADAL" clId="{5C3DE4FC-7C02-45E8-A4E9-90D9E5AB7963}" dt="2024-03-21T00:34:19.977" v="3574" actId="14100"/>
          <ac:spMkLst>
            <pc:docMk/>
            <pc:sldMk cId="3624807128" sldId="529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0:46:57.046" v="3616"/>
          <ac:picMkLst>
            <pc:docMk/>
            <pc:sldMk cId="3624807128" sldId="529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3-21T00:45:32.090" v="3611" actId="1076"/>
          <ac:picMkLst>
            <pc:docMk/>
            <pc:sldMk cId="3624807128" sldId="529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0:45:17.487" v="3609" actId="14826"/>
          <ac:picMkLst>
            <pc:docMk/>
            <pc:sldMk cId="3624807128" sldId="529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0:46:19.703" v="3613"/>
          <ac:picMkLst>
            <pc:docMk/>
            <pc:sldMk cId="3624807128" sldId="529"/>
            <ac:picMk id="15" creationId="{6704F518-A05C-917B-A73D-9C06BBC8A428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1T00:44:43.573" v="3607"/>
        <pc:sldMkLst>
          <pc:docMk/>
          <pc:sldMk cId="3773257300" sldId="530"/>
        </pc:sldMkLst>
        <pc:spChg chg="mod">
          <ac:chgData name="Jha, Aryan Ritwajeet" userId="2aad577e-539b-449b-83a6-8d411f484b4d" providerId="ADAL" clId="{5C3DE4FC-7C02-45E8-A4E9-90D9E5AB7963}" dt="2024-03-21T00:35:54.641" v="3584" actId="21"/>
          <ac:spMkLst>
            <pc:docMk/>
            <pc:sldMk cId="3773257300" sldId="53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0:34:27.781" v="3576"/>
          <ac:spMkLst>
            <pc:docMk/>
            <pc:sldMk cId="3773257300" sldId="530"/>
            <ac:spMk id="3" creationId="{40BB9051-9CA4-6208-80EC-A9F08940E37B}"/>
          </ac:spMkLst>
        </pc:spChg>
        <pc:spChg chg="add del mod">
          <ac:chgData name="Jha, Aryan Ritwajeet" userId="2aad577e-539b-449b-83a6-8d411f484b4d" providerId="ADAL" clId="{5C3DE4FC-7C02-45E8-A4E9-90D9E5AB7963}" dt="2024-03-21T00:44:24.679" v="3601"/>
          <ac:spMkLst>
            <pc:docMk/>
            <pc:sldMk cId="3773257300" sldId="530"/>
            <ac:spMk id="4" creationId="{9079E872-3257-0DEC-125C-3EC9197ECF5C}"/>
          </ac:spMkLst>
        </pc:spChg>
        <pc:spChg chg="mod">
          <ac:chgData name="Jha, Aryan Ritwajeet" userId="2aad577e-539b-449b-83a6-8d411f484b4d" providerId="ADAL" clId="{5C3DE4FC-7C02-45E8-A4E9-90D9E5AB7963}" dt="2024-03-21T00:36:02.917" v="3587" actId="20577"/>
          <ac:spMkLst>
            <pc:docMk/>
            <pc:sldMk cId="3773257300" sldId="530"/>
            <ac:spMk id="6" creationId="{9F8CA7D5-7CA0-695F-5BD8-3A90FCD06738}"/>
          </ac:spMkLst>
        </pc:spChg>
        <pc:spChg chg="add del mod">
          <ac:chgData name="Jha, Aryan Ritwajeet" userId="2aad577e-539b-449b-83a6-8d411f484b4d" providerId="ADAL" clId="{5C3DE4FC-7C02-45E8-A4E9-90D9E5AB7963}" dt="2024-03-21T00:44:43.573" v="3607"/>
          <ac:spMkLst>
            <pc:docMk/>
            <pc:sldMk cId="3773257300" sldId="530"/>
            <ac:spMk id="7" creationId="{76E902FB-4F81-DA59-BF1B-C010D791BE9A}"/>
          </ac:spMkLst>
        </pc:spChg>
        <pc:spChg chg="mod">
          <ac:chgData name="Jha, Aryan Ritwajeet" userId="2aad577e-539b-449b-83a6-8d411f484b4d" providerId="ADAL" clId="{5C3DE4FC-7C02-45E8-A4E9-90D9E5AB7963}" dt="2024-03-21T00:44:21.951" v="3599"/>
          <ac:spMkLst>
            <pc:docMk/>
            <pc:sldMk cId="3773257300" sldId="530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2.329" v="3605"/>
          <ac:spMkLst>
            <pc:docMk/>
            <pc:sldMk cId="3773257300" sldId="530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1T00:34:26.891" v="3575" actId="478"/>
          <ac:spMkLst>
            <pc:docMk/>
            <pc:sldMk cId="3773257300" sldId="530"/>
            <ac:spMk id="16" creationId="{4DF660D0-E270-8D6E-74F9-B14F2AE82A07}"/>
          </ac:spMkLst>
        </pc:spChg>
        <pc:picChg chg="mod">
          <ac:chgData name="Jha, Aryan Ritwajeet" userId="2aad577e-539b-449b-83a6-8d411f484b4d" providerId="ADAL" clId="{5C3DE4FC-7C02-45E8-A4E9-90D9E5AB7963}" dt="2024-03-21T00:36:31.771" v="3590" actId="14826"/>
          <ac:picMkLst>
            <pc:docMk/>
            <pc:sldMk cId="3773257300" sldId="53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0:35:02.083" v="3581" actId="1076"/>
          <ac:picMkLst>
            <pc:docMk/>
            <pc:sldMk cId="3773257300" sldId="53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0:38:50.342" v="3596"/>
          <ac:picMkLst>
            <pc:docMk/>
            <pc:sldMk cId="3773257300" sldId="53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3-21T00:37:37.521" v="3595"/>
          <ac:picMkLst>
            <pc:docMk/>
            <pc:sldMk cId="3773257300" sldId="530"/>
            <ac:picMk id="1025" creationId="{72C46A71-CE7B-DD02-FCCC-D5CEE7DDE731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2:41:37.701" v="4028" actId="1076"/>
        <pc:sldMkLst>
          <pc:docMk/>
          <pc:sldMk cId="1675027774" sldId="531"/>
        </pc:sldMkLst>
        <pc:spChg chg="mod">
          <ac:chgData name="Jha, Aryan Ritwajeet" userId="2aad577e-539b-449b-83a6-8d411f484b4d" providerId="ADAL" clId="{5C3DE4FC-7C02-45E8-A4E9-90D9E5AB7963}" dt="2024-03-21T01:19:18.303" v="3624" actId="20577"/>
          <ac:spMkLst>
            <pc:docMk/>
            <pc:sldMk cId="1675027774" sldId="531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1:20:17.122" v="3630" actId="20577"/>
          <ac:spMkLst>
            <pc:docMk/>
            <pc:sldMk cId="1675027774" sldId="531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3-21T01:20:08.062" v="3627" actId="14826"/>
          <ac:picMkLst>
            <pc:docMk/>
            <pc:sldMk cId="1675027774" sldId="531"/>
            <ac:picMk id="5" creationId="{001514B1-0056-0015-3EC1-2F1DF0476861}"/>
          </ac:picMkLst>
        </pc:picChg>
        <pc:picChg chg="add mod">
          <ac:chgData name="Jha, Aryan Ritwajeet" userId="2aad577e-539b-449b-83a6-8d411f484b4d" providerId="ADAL" clId="{5C3DE4FC-7C02-45E8-A4E9-90D9E5AB7963}" dt="2024-04-02T02:41:21.773" v="4026" actId="1076"/>
          <ac:picMkLst>
            <pc:docMk/>
            <pc:sldMk cId="1675027774" sldId="531"/>
            <ac:picMk id="7" creationId="{7F4FB8F4-1453-04DC-3D18-A26087617BDD}"/>
          </ac:picMkLst>
        </pc:picChg>
        <pc:picChg chg="add mod">
          <ac:chgData name="Jha, Aryan Ritwajeet" userId="2aad577e-539b-449b-83a6-8d411f484b4d" providerId="ADAL" clId="{5C3DE4FC-7C02-45E8-A4E9-90D9E5AB7963}" dt="2024-04-02T02:22:09.751" v="4013" actId="1076"/>
          <ac:picMkLst>
            <pc:docMk/>
            <pc:sldMk cId="1675027774" sldId="531"/>
            <ac:picMk id="11" creationId="{B04D1EDB-75AF-7787-0565-6478DC933580}"/>
          </ac:picMkLst>
        </pc:picChg>
        <pc:picChg chg="mod">
          <ac:chgData name="Jha, Aryan Ritwajeet" userId="2aad577e-539b-449b-83a6-8d411f484b4d" providerId="ADAL" clId="{5C3DE4FC-7C02-45E8-A4E9-90D9E5AB7963}" dt="2024-03-21T01:28:19.252" v="3649" actId="14826"/>
          <ac:picMkLst>
            <pc:docMk/>
            <pc:sldMk cId="1675027774" sldId="53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1:19:53.231" v="3626"/>
          <ac:picMkLst>
            <pc:docMk/>
            <pc:sldMk cId="1675027774" sldId="531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4-02T02:41:24.608" v="4027" actId="1076"/>
          <ac:picMkLst>
            <pc:docMk/>
            <pc:sldMk cId="1675027774" sldId="531"/>
            <ac:picMk id="16" creationId="{BDFA2E2F-04FB-7486-01E8-31DF58E98A2C}"/>
          </ac:picMkLst>
        </pc:picChg>
        <pc:picChg chg="add mod">
          <ac:chgData name="Jha, Aryan Ritwajeet" userId="2aad577e-539b-449b-83a6-8d411f484b4d" providerId="ADAL" clId="{5C3DE4FC-7C02-45E8-A4E9-90D9E5AB7963}" dt="2024-04-02T02:41:37.701" v="4028" actId="1076"/>
          <ac:picMkLst>
            <pc:docMk/>
            <pc:sldMk cId="1675027774" sldId="531"/>
            <ac:picMk id="18" creationId="{FB8CE8FC-6695-105C-2AAA-93EC8639F44F}"/>
          </ac:picMkLst>
        </pc:picChg>
        <pc:picChg chg="mod">
          <ac:chgData name="Jha, Aryan Ritwajeet" userId="2aad577e-539b-449b-83a6-8d411f484b4d" providerId="ADAL" clId="{5C3DE4FC-7C02-45E8-A4E9-90D9E5AB7963}" dt="2024-03-21T01:27:56.689" v="3648"/>
          <ac:picMkLst>
            <pc:docMk/>
            <pc:sldMk cId="1675027774" sldId="531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2:34:59.546" v="4021" actId="1076"/>
        <pc:sldMkLst>
          <pc:docMk/>
          <pc:sldMk cId="2930651292" sldId="532"/>
        </pc:sldMkLst>
        <pc:spChg chg="mod">
          <ac:chgData name="Jha, Aryan Ritwajeet" userId="2aad577e-539b-449b-83a6-8d411f484b4d" providerId="ADAL" clId="{5C3DE4FC-7C02-45E8-A4E9-90D9E5AB7963}" dt="2024-03-21T01:20:59.632" v="3636" actId="20577"/>
          <ac:spMkLst>
            <pc:docMk/>
            <pc:sldMk cId="2930651292" sldId="532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1:25:19.182" v="3646" actId="478"/>
          <ac:spMkLst>
            <pc:docMk/>
            <pc:sldMk cId="2930651292" sldId="532"/>
            <ac:spMk id="4" creationId="{24F25E30-8E17-ECB8-082E-8FAE2D943BEA}"/>
          </ac:spMkLst>
        </pc:spChg>
        <pc:spChg chg="add mod">
          <ac:chgData name="Jha, Aryan Ritwajeet" userId="2aad577e-539b-449b-83a6-8d411f484b4d" providerId="ADAL" clId="{5C3DE4FC-7C02-45E8-A4E9-90D9E5AB7963}" dt="2024-03-21T01:25:16.304" v="3645"/>
          <ac:spMkLst>
            <pc:docMk/>
            <pc:sldMk cId="2930651292" sldId="532"/>
            <ac:spMk id="5" creationId="{27AF2400-C468-0926-4111-5D2A28B03BE1}"/>
          </ac:spMkLst>
        </pc:spChg>
        <pc:spChg chg="del">
          <ac:chgData name="Jha, Aryan Ritwajeet" userId="2aad577e-539b-449b-83a6-8d411f484b4d" providerId="ADAL" clId="{5C3DE4FC-7C02-45E8-A4E9-90D9E5AB7963}" dt="2024-03-21T01:20:30.271" v="3632" actId="478"/>
          <ac:spMkLst>
            <pc:docMk/>
            <pc:sldMk cId="2930651292" sldId="532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1:23:03.216" v="3638"/>
          <ac:picMkLst>
            <pc:docMk/>
            <pc:sldMk cId="2930651292" sldId="532"/>
            <ac:picMk id="3" creationId="{D873B263-0DF5-9F8D-8C69-38EAAA76F70A}"/>
          </ac:picMkLst>
        </pc:picChg>
        <pc:picChg chg="add mod">
          <ac:chgData name="Jha, Aryan Ritwajeet" userId="2aad577e-539b-449b-83a6-8d411f484b4d" providerId="ADAL" clId="{5C3DE4FC-7C02-45E8-A4E9-90D9E5AB7963}" dt="2024-04-02T02:22:12.920" v="4014" actId="1076"/>
          <ac:picMkLst>
            <pc:docMk/>
            <pc:sldMk cId="2930651292" sldId="532"/>
            <ac:picMk id="7" creationId="{592A5877-2A27-3901-2D37-68A9D6552525}"/>
          </ac:picMkLst>
        </pc:picChg>
        <pc:picChg chg="add mod">
          <ac:chgData name="Jha, Aryan Ritwajeet" userId="2aad577e-539b-449b-83a6-8d411f484b4d" providerId="ADAL" clId="{5C3DE4FC-7C02-45E8-A4E9-90D9E5AB7963}" dt="2024-04-02T02:34:59.546" v="4021" actId="1076"/>
          <ac:picMkLst>
            <pc:docMk/>
            <pc:sldMk cId="2930651292" sldId="532"/>
            <ac:picMk id="11" creationId="{FB217EBB-8BEE-E7E8-261A-DAF8BA8673A7}"/>
          </ac:picMkLst>
        </pc:picChg>
        <pc:picChg chg="mod">
          <ac:chgData name="Jha, Aryan Ritwajeet" userId="2aad577e-539b-449b-83a6-8d411f484b4d" providerId="ADAL" clId="{5C3DE4FC-7C02-45E8-A4E9-90D9E5AB7963}" dt="2024-03-21T01:24:10.412" v="3641" actId="14826"/>
          <ac:picMkLst>
            <pc:docMk/>
            <pc:sldMk cId="2930651292" sldId="53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1:28:46.692" v="3651" actId="14100"/>
          <ac:picMkLst>
            <pc:docMk/>
            <pc:sldMk cId="2930651292" sldId="53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1:25:06.746" v="3643"/>
          <ac:picMkLst>
            <pc:docMk/>
            <pc:sldMk cId="2930651292" sldId="532"/>
            <ac:picMk id="15" creationId="{6704F518-A05C-917B-A73D-9C06BBC8A428}"/>
          </ac:picMkLst>
        </pc:picChg>
        <pc:picChg chg="add mod">
          <ac:chgData name="Jha, Aryan Ritwajeet" userId="2aad577e-539b-449b-83a6-8d411f484b4d" providerId="ADAL" clId="{5C3DE4FC-7C02-45E8-A4E9-90D9E5AB7963}" dt="2024-04-02T02:34:54.893" v="4020" actId="1076"/>
          <ac:picMkLst>
            <pc:docMk/>
            <pc:sldMk cId="2930651292" sldId="532"/>
            <ac:picMk id="17" creationId="{D3149783-671A-78F2-FF97-0F2A4D389C2A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7:39:01.331" v="3698" actId="404"/>
        <pc:sldMkLst>
          <pc:docMk/>
          <pc:sldMk cId="3898205362" sldId="533"/>
        </pc:sldMkLst>
        <pc:spChg chg="mod">
          <ac:chgData name="Jha, Aryan Ritwajeet" userId="2aad577e-539b-449b-83a6-8d411f484b4d" providerId="ADAL" clId="{5C3DE4FC-7C02-45E8-A4E9-90D9E5AB7963}" dt="2024-03-21T01:30:34.082" v="3653" actId="20577"/>
          <ac:spMkLst>
            <pc:docMk/>
            <pc:sldMk cId="3898205362" sldId="533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7:38:44.171" v="3696" actId="404"/>
          <ac:spMkLst>
            <pc:docMk/>
            <pc:sldMk cId="3898205362" sldId="53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7:39:01.331" v="3698" actId="404"/>
          <ac:spMkLst>
            <pc:docMk/>
            <pc:sldMk cId="3898205362" sldId="53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7:36:47.254" v="3687" actId="14826"/>
          <ac:picMkLst>
            <pc:docMk/>
            <pc:sldMk cId="3898205362" sldId="53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7:38:02.205" v="3692" actId="1076"/>
          <ac:picMkLst>
            <pc:docMk/>
            <pc:sldMk cId="3898205362" sldId="533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08.615" v="3693"/>
          <ac:picMkLst>
            <pc:docMk/>
            <pc:sldMk cId="3898205362" sldId="533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7:37:51.844" v="3690"/>
          <ac:picMkLst>
            <pc:docMk/>
            <pc:sldMk cId="3898205362" sldId="533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7:38:13.191" v="3694"/>
        <pc:sldMkLst>
          <pc:docMk/>
          <pc:sldMk cId="1137517003" sldId="534"/>
        </pc:sldMkLst>
        <pc:spChg chg="mod">
          <ac:chgData name="Jha, Aryan Ritwajeet" userId="2aad577e-539b-449b-83a6-8d411f484b4d" providerId="ADAL" clId="{5C3DE4FC-7C02-45E8-A4E9-90D9E5AB7963}" dt="2024-03-21T01:31:18.749" v="3664" actId="20577"/>
          <ac:spMkLst>
            <pc:docMk/>
            <pc:sldMk cId="1137517003" sldId="53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6:43:59.043" v="3679"/>
          <ac:spMkLst>
            <pc:docMk/>
            <pc:sldMk cId="1137517003" sldId="534"/>
            <ac:spMk id="3" creationId="{39A1D076-9FB6-B92E-2A00-DB37B9DF260F}"/>
          </ac:spMkLst>
        </pc:spChg>
        <pc:spChg chg="add del mod">
          <ac:chgData name="Jha, Aryan Ritwajeet" userId="2aad577e-539b-449b-83a6-8d411f484b4d" providerId="ADAL" clId="{5C3DE4FC-7C02-45E8-A4E9-90D9E5AB7963}" dt="2024-03-21T06:43:59.046" v="3681"/>
          <ac:spMkLst>
            <pc:docMk/>
            <pc:sldMk cId="1137517003" sldId="534"/>
            <ac:spMk id="4" creationId="{FB05CA19-DE7F-10E1-C0F4-B4A0E7A3DC39}"/>
          </ac:spMkLst>
        </pc:spChg>
        <pc:spChg chg="mod">
          <ac:chgData name="Jha, Aryan Ritwajeet" userId="2aad577e-539b-449b-83a6-8d411f484b4d" providerId="ADAL" clId="{5C3DE4FC-7C02-45E8-A4E9-90D9E5AB7963}" dt="2024-03-21T06:43:38.480" v="3673" actId="404"/>
          <ac:spMkLst>
            <pc:docMk/>
            <pc:sldMk cId="1137517003" sldId="53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6:43:57.780" v="3677" actId="404"/>
          <ac:spMkLst>
            <pc:docMk/>
            <pc:sldMk cId="1137517003" sldId="53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6:43:08.368" v="3669" actId="14826"/>
          <ac:picMkLst>
            <pc:docMk/>
            <pc:sldMk cId="1137517003" sldId="53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1:31:13.963" v="3663"/>
          <ac:picMkLst>
            <pc:docMk/>
            <pc:sldMk cId="1137517003" sldId="53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13.191" v="3694"/>
          <ac:picMkLst>
            <pc:docMk/>
            <pc:sldMk cId="1137517003" sldId="534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6:42:39.978" v="3668"/>
          <ac:picMkLst>
            <pc:docMk/>
            <pc:sldMk cId="1137517003" sldId="534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55.083" v="3765"/>
        <pc:sldMkLst>
          <pc:docMk/>
          <pc:sldMk cId="35263517" sldId="535"/>
        </pc:sldMkLst>
        <pc:spChg chg="mod">
          <ac:chgData name="Jha, Aryan Ritwajeet" userId="2aad577e-539b-449b-83a6-8d411f484b4d" providerId="ADAL" clId="{5C3DE4FC-7C02-45E8-A4E9-90D9E5AB7963}" dt="2024-03-21T08:19:46.941" v="3701" actId="20577"/>
          <ac:spMkLst>
            <pc:docMk/>
            <pc:sldMk cId="35263517" sldId="53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8:26:16.431" v="3741"/>
          <ac:spMkLst>
            <pc:docMk/>
            <pc:sldMk cId="35263517" sldId="535"/>
            <ac:spMk id="3" creationId="{EB2C5FC4-0BCF-BE8A-6864-6639F815CB59}"/>
          </ac:spMkLst>
        </pc:spChg>
        <pc:spChg chg="add mod">
          <ac:chgData name="Jha, Aryan Ritwajeet" userId="2aad577e-539b-449b-83a6-8d411f484b4d" providerId="ADAL" clId="{5C3DE4FC-7C02-45E8-A4E9-90D9E5AB7963}" dt="2024-03-21T08:26:21.247" v="3742" actId="404"/>
          <ac:spMkLst>
            <pc:docMk/>
            <pc:sldMk cId="35263517" sldId="535"/>
            <ac:spMk id="4" creationId="{749AE08B-6BC2-1B84-ADED-468507DBDBA4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0" creationId="{D83E3574-324F-2F24-AEDE-81ED13339FA8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8:21:11.025" v="3712" actId="14826"/>
          <ac:picMkLst>
            <pc:docMk/>
            <pc:sldMk cId="35263517" sldId="53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8:20:52.316" v="3711" actId="14826"/>
          <ac:picMkLst>
            <pc:docMk/>
            <pc:sldMk cId="35263517" sldId="535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55.083" v="3765"/>
          <ac:picMkLst>
            <pc:docMk/>
            <pc:sldMk cId="35263517" sldId="535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8:21:37.692" v="3714"/>
          <ac:picMkLst>
            <pc:docMk/>
            <pc:sldMk cId="35263517" sldId="535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1:37:05.365" v="3807"/>
        <pc:sldMkLst>
          <pc:docMk/>
          <pc:sldMk cId="2980936028" sldId="536"/>
        </pc:sldMkLst>
        <pc:spChg chg="mod">
          <ac:chgData name="Jha, Aryan Ritwajeet" userId="2aad577e-539b-449b-83a6-8d411f484b4d" providerId="ADAL" clId="{5C3DE4FC-7C02-45E8-A4E9-90D9E5AB7963}" dt="2024-03-21T08:19:49.980" v="3702" actId="20577"/>
          <ac:spMkLst>
            <pc:docMk/>
            <pc:sldMk cId="2980936028" sldId="53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8:24:52.209" v="3730"/>
          <ac:spMkLst>
            <pc:docMk/>
            <pc:sldMk cId="2980936028" sldId="536"/>
            <ac:spMk id="3" creationId="{D2FA7322-493D-6B34-AE87-84EAF9579ACB}"/>
          </ac:spMkLst>
        </pc:spChg>
        <pc:spChg chg="mod">
          <ac:chgData name="Jha, Aryan Ritwajeet" userId="2aad577e-539b-449b-83a6-8d411f484b4d" providerId="ADAL" clId="{5C3DE4FC-7C02-45E8-A4E9-90D9E5AB7963}" dt="2024-03-21T08:24:50.812" v="3728" actId="404"/>
          <ac:spMkLst>
            <pc:docMk/>
            <pc:sldMk cId="2980936028" sldId="536"/>
            <ac:spMk id="10" creationId="{D83E3574-324F-2F24-AEDE-81ED13339FA8}"/>
          </ac:spMkLst>
        </pc:spChg>
        <pc:spChg chg="add del mod">
          <ac:chgData name="Jha, Aryan Ritwajeet" userId="2aad577e-539b-449b-83a6-8d411f484b4d" providerId="ADAL" clId="{5C3DE4FC-7C02-45E8-A4E9-90D9E5AB7963}" dt="2024-03-21T08:25:06.533" v="3735"/>
          <ac:spMkLst>
            <pc:docMk/>
            <pc:sldMk cId="2980936028" sldId="536"/>
            <ac:spMk id="11" creationId="{51EA6648-5E7D-98F3-8133-BE34F52632FA}"/>
          </ac:spMkLst>
        </pc:spChg>
        <pc:spChg chg="mod">
          <ac:chgData name="Jha, Aryan Ritwajeet" userId="2aad577e-539b-449b-83a6-8d411f484b4d" providerId="ADAL" clId="{5C3DE4FC-7C02-45E8-A4E9-90D9E5AB7963}" dt="2024-03-21T08:25:27.495" v="3739" actId="404"/>
          <ac:spMkLst>
            <pc:docMk/>
            <pc:sldMk cId="2980936028" sldId="536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1:36:17.186" v="3805" actId="14826"/>
          <ac:picMkLst>
            <pc:docMk/>
            <pc:sldMk cId="2980936028" sldId="53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1:36:01.089" v="3804" actId="14826"/>
          <ac:picMkLst>
            <pc:docMk/>
            <pc:sldMk cId="2980936028" sldId="53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1:37:05.365" v="3807"/>
          <ac:picMkLst>
            <pc:docMk/>
            <pc:sldMk cId="2980936028" sldId="53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1:35:43.324" v="3803"/>
          <ac:picMkLst>
            <pc:docMk/>
            <pc:sldMk cId="2980936028" sldId="536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45.016" v="3764"/>
        <pc:sldMkLst>
          <pc:docMk/>
          <pc:sldMk cId="4273634780" sldId="537"/>
        </pc:sldMkLst>
        <pc:spChg chg="mod">
          <ac:chgData name="Jha, Aryan Ritwajeet" userId="2aad577e-539b-449b-83a6-8d411f484b4d" providerId="ADAL" clId="{5C3DE4FC-7C02-45E8-A4E9-90D9E5AB7963}" dt="2024-03-21T08:23:06.856" v="3717" actId="20577"/>
          <ac:spMkLst>
            <pc:docMk/>
            <pc:sldMk cId="4273634780" sldId="537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25.295" v="3753"/>
          <ac:spMkLst>
            <pc:docMk/>
            <pc:sldMk cId="4273634780" sldId="537"/>
            <ac:spMk id="3" creationId="{8170B3E8-D69B-B7A0-6298-05F10191F1DD}"/>
          </ac:spMkLst>
        </pc:spChg>
        <pc:spChg chg="add mod">
          <ac:chgData name="Jha, Aryan Ritwajeet" userId="2aad577e-539b-449b-83a6-8d411f484b4d" providerId="ADAL" clId="{5C3DE4FC-7C02-45E8-A4E9-90D9E5AB7963}" dt="2024-03-21T09:25:38.739" v="3756"/>
          <ac:spMkLst>
            <pc:docMk/>
            <pc:sldMk cId="4273634780" sldId="537"/>
            <ac:spMk id="4" creationId="{1F373F08-5C81-2B4B-39E6-2EDEA768D093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21T09:25:40.563" v="3758"/>
          <ac:spMkLst>
            <pc:docMk/>
            <pc:sldMk cId="4273634780" sldId="537"/>
            <ac:spMk id="12" creationId="{5E728B7F-75BE-2CD8-2AA0-0F5764EBEBF2}"/>
          </ac:spMkLst>
        </pc:spChg>
        <pc:spChg chg="add del mod">
          <ac:chgData name="Jha, Aryan Ritwajeet" userId="2aad577e-539b-449b-83a6-8d411f484b4d" providerId="ADAL" clId="{5C3DE4FC-7C02-45E8-A4E9-90D9E5AB7963}" dt="2024-03-21T09:25:40.566" v="3760"/>
          <ac:spMkLst>
            <pc:docMk/>
            <pc:sldMk cId="4273634780" sldId="537"/>
            <ac:spMk id="14" creationId="{78FB7A2A-811C-9DE0-0F82-F157E948780A}"/>
          </ac:spMkLst>
        </pc:spChg>
        <pc:picChg chg="mod">
          <ac:chgData name="Jha, Aryan Ritwajeet" userId="2aad577e-539b-449b-83a6-8d411f484b4d" providerId="ADAL" clId="{5C3DE4FC-7C02-45E8-A4E9-90D9E5AB7963}" dt="2024-03-21T09:24:56.520" v="3748" actId="14826"/>
          <ac:picMkLst>
            <pc:docMk/>
            <pc:sldMk cId="4273634780" sldId="53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9:24:35.247" v="3747" actId="14826"/>
          <ac:picMkLst>
            <pc:docMk/>
            <pc:sldMk cId="4273634780" sldId="537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45.016" v="3764"/>
          <ac:picMkLst>
            <pc:docMk/>
            <pc:sldMk cId="4273634780" sldId="537"/>
            <ac:picMk id="9" creationId="{3A6FFDE1-2FEE-7927-75EB-9C314EC633D3}"/>
          </ac:picMkLst>
        </pc:picChg>
        <pc:picChg chg="add del">
          <ac:chgData name="Jha, Aryan Ritwajeet" userId="2aad577e-539b-449b-83a6-8d411f484b4d" providerId="ADAL" clId="{5C3DE4FC-7C02-45E8-A4E9-90D9E5AB7963}" dt="2024-03-21T09:25:14.482" v="3750" actId="22"/>
          <ac:picMkLst>
            <pc:docMk/>
            <pc:sldMk cId="4273634780" sldId="537"/>
            <ac:picMk id="11" creationId="{7F924E9F-AA76-73BC-7F2B-DC11E2508A8C}"/>
          </ac:picMkLst>
        </pc:picChg>
        <pc:picChg chg="mod">
          <ac:chgData name="Jha, Aryan Ritwajeet" userId="2aad577e-539b-449b-83a6-8d411f484b4d" providerId="ADAL" clId="{5C3DE4FC-7C02-45E8-A4E9-90D9E5AB7963}" dt="2024-03-21T09:24:11.815" v="3746"/>
          <ac:picMkLst>
            <pc:docMk/>
            <pc:sldMk cId="4273634780" sldId="53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23:58:40.599" v="3794"/>
        <pc:sldMkLst>
          <pc:docMk/>
          <pc:sldMk cId="927133970" sldId="538"/>
        </pc:sldMkLst>
        <pc:spChg chg="mod">
          <ac:chgData name="Jha, Aryan Ritwajeet" userId="2aad577e-539b-449b-83a6-8d411f484b4d" providerId="ADAL" clId="{5C3DE4FC-7C02-45E8-A4E9-90D9E5AB7963}" dt="2024-03-21T08:23:38.065" v="3719" actId="20577"/>
          <ac:spMkLst>
            <pc:docMk/>
            <pc:sldMk cId="927133970" sldId="53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3" creationId="{2845AEA7-5299-3E6A-3053-E7EE7DA22952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11" creationId="{2A961B90-AC46-CA73-ED7C-92C3CE8D5EBD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23:55:52.806" v="3792" actId="14826"/>
          <ac:picMkLst>
            <pc:docMk/>
            <pc:sldMk cId="927133970" sldId="53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23:55:37.047" v="3791" actId="14826"/>
          <ac:picMkLst>
            <pc:docMk/>
            <pc:sldMk cId="927133970" sldId="53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23:58:40.599" v="3794"/>
          <ac:picMkLst>
            <pc:docMk/>
            <pc:sldMk cId="927133970" sldId="538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23:55:13.062" v="3788"/>
          <ac:picMkLst>
            <pc:docMk/>
            <pc:sldMk cId="927133970" sldId="538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3T00:09:36.994" v="3886" actId="1076"/>
        <pc:sldMkLst>
          <pc:docMk/>
          <pc:sldMk cId="808899039" sldId="539"/>
        </pc:sldMkLst>
        <pc:spChg chg="mod">
          <ac:chgData name="Jha, Aryan Ritwajeet" userId="2aad577e-539b-449b-83a6-8d411f484b4d" providerId="ADAL" clId="{5C3DE4FC-7C02-45E8-A4E9-90D9E5AB7963}" dt="2024-03-21T08:23:51.762" v="3722" actId="20577"/>
          <ac:spMkLst>
            <pc:docMk/>
            <pc:sldMk cId="808899039" sldId="539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10:28:48.839" v="3777"/>
          <ac:spMkLst>
            <pc:docMk/>
            <pc:sldMk cId="808899039" sldId="539"/>
            <ac:spMk id="3" creationId="{CC13BD2D-AECF-6297-E3F3-4D59340C706F}"/>
          </ac:spMkLst>
        </pc:spChg>
        <pc:spChg chg="add del mod">
          <ac:chgData name="Jha, Aryan Ritwajeet" userId="2aad577e-539b-449b-83a6-8d411f484b4d" providerId="ADAL" clId="{5C3DE4FC-7C02-45E8-A4E9-90D9E5AB7963}" dt="2024-03-21T10:29:14.903" v="3783"/>
          <ac:spMkLst>
            <pc:docMk/>
            <pc:sldMk cId="808899039" sldId="539"/>
            <ac:spMk id="4" creationId="{26A26DF2-FDEB-ACCB-F024-8E1A53D1EB4C}"/>
          </ac:spMkLst>
        </pc:spChg>
        <pc:spChg chg="del">
          <ac:chgData name="Jha, Aryan Ritwajeet" userId="2aad577e-539b-449b-83a6-8d411f484b4d" providerId="ADAL" clId="{5C3DE4FC-7C02-45E8-A4E9-90D9E5AB7963}" dt="2024-03-23T00:06:32.839" v="3842" actId="478"/>
          <ac:spMkLst>
            <pc:docMk/>
            <pc:sldMk cId="808899039" sldId="539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5C3DE4FC-7C02-45E8-A4E9-90D9E5AB7963}" dt="2024-03-23T00:06:31.422" v="3841" actId="478"/>
          <ac:spMkLst>
            <pc:docMk/>
            <pc:sldMk cId="808899039" sldId="539"/>
            <ac:spMk id="8" creationId="{7130D8C7-1858-54CC-66E6-1B30267DA97E}"/>
          </ac:spMkLst>
        </pc:spChg>
        <pc:spChg chg="mod">
          <ac:chgData name="Jha, Aryan Ritwajeet" userId="2aad577e-539b-449b-83a6-8d411f484b4d" providerId="ADAL" clId="{5C3DE4FC-7C02-45E8-A4E9-90D9E5AB7963}" dt="2024-03-21T10:28:46.565" v="3775" actId="404"/>
          <ac:spMkLst>
            <pc:docMk/>
            <pc:sldMk cId="808899039" sldId="53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10:29:18.431" v="3784" actId="404"/>
          <ac:spMkLst>
            <pc:docMk/>
            <pc:sldMk cId="808899039" sldId="539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3T00:06:37.444" v="3843" actId="478"/>
          <ac:spMkLst>
            <pc:docMk/>
            <pc:sldMk cId="808899039" sldId="539"/>
            <ac:spMk id="13" creationId="{2FC377A9-2410-3057-73D4-BB4945B30B6F}"/>
          </ac:spMkLst>
        </pc:spChg>
        <pc:picChg chg="add mod">
          <ac:chgData name="Jha, Aryan Ritwajeet" userId="2aad577e-539b-449b-83a6-8d411f484b4d" providerId="ADAL" clId="{5C3DE4FC-7C02-45E8-A4E9-90D9E5AB7963}" dt="2024-03-23T00:09:34.465" v="3885" actId="1076"/>
          <ac:picMkLst>
            <pc:docMk/>
            <pc:sldMk cId="808899039" sldId="539"/>
            <ac:picMk id="4" creationId="{D0623DC4-1B52-EEED-FB53-144277D34015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9" creationId="{3A6FFDE1-2FEE-7927-75EB-9C314EC633D3}"/>
          </ac:picMkLst>
        </pc:picChg>
        <pc:picChg chg="add mod">
          <ac:chgData name="Jha, Aryan Ritwajeet" userId="2aad577e-539b-449b-83a6-8d411f484b4d" providerId="ADAL" clId="{5C3DE4FC-7C02-45E8-A4E9-90D9E5AB7963}" dt="2024-03-23T00:09:36.994" v="3886" actId="1076"/>
          <ac:picMkLst>
            <pc:docMk/>
            <pc:sldMk cId="808899039" sldId="539"/>
            <ac:picMk id="14" creationId="{BCDBC9EA-82A2-1BC2-DA40-CF1B9EE8BB82}"/>
          </ac:picMkLst>
        </pc:picChg>
        <pc:picChg chg="add mod">
          <ac:chgData name="Jha, Aryan Ritwajeet" userId="2aad577e-539b-449b-83a6-8d411f484b4d" providerId="ADAL" clId="{5C3DE4FC-7C02-45E8-A4E9-90D9E5AB7963}" dt="2024-03-23T00:09:28.163" v="3884" actId="1076"/>
          <ac:picMkLst>
            <pc:docMk/>
            <pc:sldMk cId="808899039" sldId="539"/>
            <ac:picMk id="16" creationId="{AFA38870-6E28-71E1-2C02-4E9A360EB924}"/>
          </ac:picMkLst>
        </pc:picChg>
        <pc:picChg chg="add mod">
          <ac:chgData name="Jha, Aryan Ritwajeet" userId="2aad577e-539b-449b-83a6-8d411f484b4d" providerId="ADAL" clId="{5C3DE4FC-7C02-45E8-A4E9-90D9E5AB7963}" dt="2024-03-23T00:09:26.207" v="3883" actId="1076"/>
          <ac:picMkLst>
            <pc:docMk/>
            <pc:sldMk cId="808899039" sldId="539"/>
            <ac:picMk id="18" creationId="{42D011D0-748C-C529-9294-7BD8B0D4BD59}"/>
          </ac:picMkLst>
        </pc:picChg>
        <pc:picChg chg="add mod">
          <ac:chgData name="Jha, Aryan Ritwajeet" userId="2aad577e-539b-449b-83a6-8d411f484b4d" providerId="ADAL" clId="{5C3DE4FC-7C02-45E8-A4E9-90D9E5AB7963}" dt="2024-03-23T00:09:23.582" v="3881" actId="1076"/>
          <ac:picMkLst>
            <pc:docMk/>
            <pc:sldMk cId="808899039" sldId="539"/>
            <ac:picMk id="20" creationId="{43776BBA-741D-7116-6CA2-77C92008FDED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0:46:27.274" v="3801"/>
        <pc:sldMkLst>
          <pc:docMk/>
          <pc:sldMk cId="3758763395" sldId="540"/>
        </pc:sldMkLst>
        <pc:spChg chg="mod">
          <ac:chgData name="Jha, Aryan Ritwajeet" userId="2aad577e-539b-449b-83a6-8d411f484b4d" providerId="ADAL" clId="{5C3DE4FC-7C02-45E8-A4E9-90D9E5AB7963}" dt="2024-03-21T08:23:55.318" v="3724" actId="20577"/>
          <ac:spMkLst>
            <pc:docMk/>
            <pc:sldMk cId="3758763395" sldId="54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3" creationId="{468D0B8F-1802-5818-A962-B3821B6FAC41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11" creationId="{BDCF9EC3-298A-1E02-AB23-9620BEBF4A10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0:45:01.785" v="3798" actId="14826"/>
          <ac:picMkLst>
            <pc:docMk/>
            <pc:sldMk cId="3758763395" sldId="54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0:45:20.956" v="3799" actId="14826"/>
          <ac:picMkLst>
            <pc:docMk/>
            <pc:sldMk cId="3758763395" sldId="54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0:46:27.274" v="3801"/>
          <ac:picMkLst>
            <pc:docMk/>
            <pc:sldMk cId="3758763395" sldId="540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0:44:45.619" v="3797"/>
          <ac:picMkLst>
            <pc:docMk/>
            <pc:sldMk cId="3758763395" sldId="540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23:19:08.610" v="3835" actId="14826"/>
        <pc:sldMkLst>
          <pc:docMk/>
          <pc:sldMk cId="730997147" sldId="541"/>
        </pc:sldMkLst>
        <pc:spChg chg="mod">
          <ac:chgData name="Jha, Aryan Ritwajeet" userId="2aad577e-539b-449b-83a6-8d411f484b4d" providerId="ADAL" clId="{5C3DE4FC-7C02-45E8-A4E9-90D9E5AB7963}" dt="2024-03-22T01:45:30.956" v="3809" actId="20577"/>
          <ac:spMkLst>
            <pc:docMk/>
            <pc:sldMk cId="730997147" sldId="541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2T02:37:02.598" v="3827"/>
          <ac:spMkLst>
            <pc:docMk/>
            <pc:sldMk cId="730997147" sldId="541"/>
            <ac:spMk id="3" creationId="{08422F19-DB97-0824-FA9E-31AD78E422B3}"/>
          </ac:spMkLst>
        </pc:spChg>
        <pc:spChg chg="add del mod">
          <ac:chgData name="Jha, Aryan Ritwajeet" userId="2aad577e-539b-449b-83a6-8d411f484b4d" providerId="ADAL" clId="{5C3DE4FC-7C02-45E8-A4E9-90D9E5AB7963}" dt="2024-03-22T02:37:12.724" v="3832"/>
          <ac:spMkLst>
            <pc:docMk/>
            <pc:sldMk cId="730997147" sldId="541"/>
            <ac:spMk id="4" creationId="{F930C6DB-F419-941D-B244-2C0637E3E87C}"/>
          </ac:spMkLst>
        </pc:spChg>
        <pc:spChg chg="mod">
          <ac:chgData name="Jha, Aryan Ritwajeet" userId="2aad577e-539b-449b-83a6-8d411f484b4d" providerId="ADAL" clId="{5C3DE4FC-7C02-45E8-A4E9-90D9E5AB7963}" dt="2024-03-22T02:37:02.257" v="3825" actId="14100"/>
          <ac:spMkLst>
            <pc:docMk/>
            <pc:sldMk cId="730997147" sldId="541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2T02:37:11.257" v="3830"/>
          <ac:spMkLst>
            <pc:docMk/>
            <pc:sldMk cId="730997147" sldId="54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2:35:08.530" v="3818" actId="14826"/>
          <ac:picMkLst>
            <pc:docMk/>
            <pc:sldMk cId="730997147" sldId="54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2:34:51.688" v="3817" actId="14826"/>
          <ac:picMkLst>
            <pc:docMk/>
            <pc:sldMk cId="730997147" sldId="541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23:19:08.610" v="3835" actId="14826"/>
          <ac:picMkLst>
            <pc:docMk/>
            <pc:sldMk cId="730997147" sldId="541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2:35:24.919" v="3820"/>
          <ac:picMkLst>
            <pc:docMk/>
            <pc:sldMk cId="730997147" sldId="541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3T01:58:47.491" v="3892" actId="14826"/>
        <pc:sldMkLst>
          <pc:docMk/>
          <pc:sldMk cId="3166767053" sldId="542"/>
        </pc:sldMkLst>
        <pc:spChg chg="mod">
          <ac:chgData name="Jha, Aryan Ritwajeet" userId="2aad577e-539b-449b-83a6-8d411f484b4d" providerId="ADAL" clId="{5C3DE4FC-7C02-45E8-A4E9-90D9E5AB7963}" dt="2024-03-22T01:45:33.505" v="3810" actId="20577"/>
          <ac:spMkLst>
            <pc:docMk/>
            <pc:sldMk cId="3166767053" sldId="542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3" creationId="{468D0B8F-1802-5818-A962-B3821B6FAC41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0" creationId="{E9252C28-8B29-AD40-DEE3-AD9DFBD64BD4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11" creationId="{BDCF9EC3-298A-1E02-AB23-9620BEBF4A10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2" creationId="{080C6177-0665-492B-42A6-9CFD607EADF9}"/>
          </ac:spMkLst>
        </pc:spChg>
        <pc:picChg chg="mod">
          <ac:chgData name="Jha, Aryan Ritwajeet" userId="2aad577e-539b-449b-83a6-8d411f484b4d" providerId="ADAL" clId="{5C3DE4FC-7C02-45E8-A4E9-90D9E5AB7963}" dt="2024-03-23T01:57:52.871" v="3891" actId="14826"/>
          <ac:picMkLst>
            <pc:docMk/>
            <pc:sldMk cId="3166767053" sldId="54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3T01:57:33.741" v="3890" actId="14826"/>
          <ac:picMkLst>
            <pc:docMk/>
            <pc:sldMk cId="3166767053" sldId="54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3T01:58:47.491" v="3892" actId="14826"/>
          <ac:picMkLst>
            <pc:docMk/>
            <pc:sldMk cId="3166767053" sldId="542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3T01:56:36.743" v="3889"/>
          <ac:picMkLst>
            <pc:docMk/>
            <pc:sldMk cId="3166767053" sldId="542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3T00:10:46.973" v="3887" actId="47"/>
        <pc:sldMkLst>
          <pc:docMk/>
          <pc:sldMk cId="3905855517" sldId="543"/>
        </pc:sldMkLst>
      </pc:sldChg>
      <pc:sldChg chg="add">
        <pc:chgData name="Jha, Aryan Ritwajeet" userId="2aad577e-539b-449b-83a6-8d411f484b4d" providerId="ADAL" clId="{5C3DE4FC-7C02-45E8-A4E9-90D9E5AB7963}" dt="2024-03-23T00:06:15.050" v="3837" actId="2890"/>
        <pc:sldMkLst>
          <pc:docMk/>
          <pc:sldMk cId="1034825909" sldId="544"/>
        </pc:sldMkLst>
      </pc:sldChg>
      <pc:sldChg chg="addSp delSp modSp new mod setBg">
        <pc:chgData name="Jha, Aryan Ritwajeet" userId="2aad577e-539b-449b-83a6-8d411f484b4d" providerId="ADAL" clId="{5C3DE4FC-7C02-45E8-A4E9-90D9E5AB7963}" dt="2024-03-26T20:48:22.629" v="3976" actId="20577"/>
        <pc:sldMkLst>
          <pc:docMk/>
          <pc:sldMk cId="4289441258" sldId="545"/>
        </pc:sldMkLst>
        <pc:spChg chg="mod">
          <ac:chgData name="Jha, Aryan Ritwajeet" userId="2aad577e-539b-449b-83a6-8d411f484b4d" providerId="ADAL" clId="{5C3DE4FC-7C02-45E8-A4E9-90D9E5AB7963}" dt="2024-03-26T20:48:22.629" v="3976" actId="20577"/>
          <ac:spMkLst>
            <pc:docMk/>
            <pc:sldMk cId="4289441258" sldId="545"/>
            <ac:spMk id="2" creationId="{E75B7279-13D6-31E0-5F17-62A07CDE251B}"/>
          </ac:spMkLst>
        </pc:spChg>
        <pc:spChg chg="del">
          <ac:chgData name="Jha, Aryan Ritwajeet" userId="2aad577e-539b-449b-83a6-8d411f484b4d" providerId="ADAL" clId="{5C3DE4FC-7C02-45E8-A4E9-90D9E5AB7963}" dt="2024-03-26T20:46:23.273" v="3901"/>
          <ac:spMkLst>
            <pc:docMk/>
            <pc:sldMk cId="4289441258" sldId="545"/>
            <ac:spMk id="3" creationId="{4720B7E8-34C8-BDE9-1CD6-E8F7FB854A8E}"/>
          </ac:spMkLst>
        </pc:spChg>
        <pc:spChg chg="add">
          <ac:chgData name="Jha, Aryan Ritwajeet" userId="2aad577e-539b-449b-83a6-8d411f484b4d" providerId="ADAL" clId="{5C3DE4FC-7C02-45E8-A4E9-90D9E5AB7963}" dt="2024-03-26T20:48:11.808" v="3952" actId="26606"/>
          <ac:spMkLst>
            <pc:docMk/>
            <pc:sldMk cId="4289441258" sldId="545"/>
            <ac:spMk id="16" creationId="{70155189-D96C-4527-B0EC-654B946BE615}"/>
          </ac:spMkLst>
        </pc:spChg>
        <pc:spChg chg="add del">
          <ac:chgData name="Jha, Aryan Ritwajeet" userId="2aad577e-539b-449b-83a6-8d411f484b4d" providerId="ADAL" clId="{5C3DE4FC-7C02-45E8-A4E9-90D9E5AB7963}" dt="2024-03-26T20:47:18.256" v="3927" actId="26606"/>
          <ac:spMkLst>
            <pc:docMk/>
            <pc:sldMk cId="4289441258" sldId="545"/>
            <ac:spMk id="18" creationId="{928F64C6-FE22-4FC1-A763-DFCC514811BD}"/>
          </ac:spMkLst>
        </pc:spChg>
        <pc:picChg chg="add mod or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5" creationId="{73878FAB-0767-50BB-5EFC-0395AAF74543}"/>
          </ac:picMkLst>
        </pc:picChg>
        <pc:picChg chg="add del mod ord">
          <ac:chgData name="Jha, Aryan Ritwajeet" userId="2aad577e-539b-449b-83a6-8d411f484b4d" providerId="ADAL" clId="{5C3DE4FC-7C02-45E8-A4E9-90D9E5AB7963}" dt="2024-03-26T20:48:09.696" v="3949" actId="478"/>
          <ac:picMkLst>
            <pc:docMk/>
            <pc:sldMk cId="4289441258" sldId="545"/>
            <ac:picMk id="7" creationId="{910B5C31-455C-2EEE-AC46-3FC86E6455C1}"/>
          </ac:picMkLst>
        </pc:picChg>
        <pc:picChg chg="add mod or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9" creationId="{17C0AA8D-882E-98A6-5564-5F6F2882BBE2}"/>
          </ac:picMkLst>
        </pc:picChg>
        <pc:picChg chg="add mo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11" creationId="{C0F44540-3CFB-6349-FD07-2CB799A31784}"/>
          </ac:picMkLst>
        </pc:picChg>
        <pc:picChg chg="add del mod">
          <ac:chgData name="Jha, Aryan Ritwajeet" userId="2aad577e-539b-449b-83a6-8d411f484b4d" providerId="ADAL" clId="{5C3DE4FC-7C02-45E8-A4E9-90D9E5AB7963}" dt="2024-03-26T20:47:23.174" v="3930" actId="478"/>
          <ac:picMkLst>
            <pc:docMk/>
            <pc:sldMk cId="4289441258" sldId="545"/>
            <ac:picMk id="13" creationId="{4C7A5B88-D166-2305-2F1A-4C202AF3FE04}"/>
          </ac:picMkLst>
        </pc:picChg>
        <pc:cxnChg chg="add del">
          <ac:chgData name="Jha, Aryan Ritwajeet" userId="2aad577e-539b-449b-83a6-8d411f484b4d" providerId="ADAL" clId="{5C3DE4FC-7C02-45E8-A4E9-90D9E5AB7963}" dt="2024-03-26T20:47:18.256" v="3927" actId="26606"/>
          <ac:cxnSpMkLst>
            <pc:docMk/>
            <pc:sldMk cId="4289441258" sldId="545"/>
            <ac:cxnSpMk id="20" creationId="{5C34627B-48E6-4F4D-B843-97717A86B490}"/>
          </ac:cxnSpMkLst>
        </pc:cxnChg>
      </pc:sldChg>
      <pc:sldChg chg="addSp delSp modSp new mod setBg">
        <pc:chgData name="Jha, Aryan Ritwajeet" userId="2aad577e-539b-449b-83a6-8d411f484b4d" providerId="ADAL" clId="{5C3DE4FC-7C02-45E8-A4E9-90D9E5AB7963}" dt="2024-03-26T20:48:29.146" v="4001" actId="20577"/>
        <pc:sldMkLst>
          <pc:docMk/>
          <pc:sldMk cId="1854879052" sldId="546"/>
        </pc:sldMkLst>
        <pc:spChg chg="mod">
          <ac:chgData name="Jha, Aryan Ritwajeet" userId="2aad577e-539b-449b-83a6-8d411f484b4d" providerId="ADAL" clId="{5C3DE4FC-7C02-45E8-A4E9-90D9E5AB7963}" dt="2024-03-26T20:48:29.146" v="4001" actId="20577"/>
          <ac:spMkLst>
            <pc:docMk/>
            <pc:sldMk cId="1854879052" sldId="546"/>
            <ac:spMk id="2" creationId="{ACA88C32-064A-AA12-9A7D-9D2862C0ADBF}"/>
          </ac:spMkLst>
        </pc:spChg>
        <pc:spChg chg="del">
          <ac:chgData name="Jha, Aryan Ritwajeet" userId="2aad577e-539b-449b-83a6-8d411f484b4d" providerId="ADAL" clId="{5C3DE4FC-7C02-45E8-A4E9-90D9E5AB7963}" dt="2024-03-26T20:48:02.024" v="3935"/>
          <ac:spMkLst>
            <pc:docMk/>
            <pc:sldMk cId="1854879052" sldId="546"/>
            <ac:spMk id="3" creationId="{ED20C2AA-D0FC-8F61-26D9-08099491BF10}"/>
          </ac:spMkLst>
        </pc:spChg>
        <pc:spChg chg="add">
          <ac:chgData name="Jha, Aryan Ritwajeet" userId="2aad577e-539b-449b-83a6-8d411f484b4d" providerId="ADAL" clId="{5C3DE4FC-7C02-45E8-A4E9-90D9E5AB7963}" dt="2024-03-26T20:48:14.627" v="3953" actId="26606"/>
          <ac:spMkLst>
            <pc:docMk/>
            <pc:sldMk cId="1854879052" sldId="546"/>
            <ac:spMk id="14" creationId="{70155189-D96C-4527-B0EC-654B946BE615}"/>
          </ac:spMkLst>
        </pc:spChg>
        <pc:picChg chg="add mod or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5" creationId="{1D9E4C2B-7C5D-9D6D-3F63-CA59B25A26C5}"/>
          </ac:picMkLst>
        </pc:picChg>
        <pc:picChg chg="add mo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7" creationId="{D59388F5-1F59-B24A-8B2C-8CFB43447E77}"/>
          </ac:picMkLst>
        </pc:picChg>
        <pc:picChg chg="add mo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9" creationId="{91D6F17C-5F67-11EF-789D-F84416C6DC15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3701252120" sldId="546"/>
        </pc:sldMkLst>
      </pc:sldChg>
      <pc:sldChg chg="delSp modSp add mod">
        <pc:chgData name="Jha, Aryan Ritwajeet" userId="2aad577e-539b-449b-83a6-8d411f484b4d" providerId="ADAL" clId="{5C3DE4FC-7C02-45E8-A4E9-90D9E5AB7963}" dt="2024-04-02T03:46:46.696" v="4153" actId="17032"/>
        <pc:sldMkLst>
          <pc:docMk/>
          <pc:sldMk cId="217708555" sldId="547"/>
        </pc:sldMkLst>
        <pc:spChg chg="mod">
          <ac:chgData name="Jha, Aryan Ritwajeet" userId="2aad577e-539b-449b-83a6-8d411f484b4d" providerId="ADAL" clId="{5C3DE4FC-7C02-45E8-A4E9-90D9E5AB7963}" dt="2024-04-02T03:46:46.696" v="4153" actId="17032"/>
          <ac:spMkLst>
            <pc:docMk/>
            <pc:sldMk cId="217708555" sldId="54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02T02:56:27.330" v="4040" actId="478"/>
          <ac:spMkLst>
            <pc:docMk/>
            <pc:sldMk cId="217708555" sldId="547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4-02T03:27:07.106" v="4092" actId="14826"/>
          <ac:picMkLst>
            <pc:docMk/>
            <pc:sldMk cId="217708555" sldId="54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27:22.829" v="4093" actId="14826"/>
          <ac:picMkLst>
            <pc:docMk/>
            <pc:sldMk cId="217708555" sldId="547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27:46.256" v="4095"/>
          <ac:picMkLst>
            <pc:docMk/>
            <pc:sldMk cId="217708555" sldId="547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26:56.026" v="4091"/>
          <ac:picMkLst>
            <pc:docMk/>
            <pc:sldMk cId="217708555" sldId="547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2723518869" sldId="547"/>
        </pc:sldMkLst>
      </pc:sldChg>
      <pc:sldChg chg="addSp delSp modSp add mod">
        <pc:chgData name="Jha, Aryan Ritwajeet" userId="2aad577e-539b-449b-83a6-8d411f484b4d" providerId="ADAL" clId="{5C3DE4FC-7C02-45E8-A4E9-90D9E5AB7963}" dt="2024-04-02T03:46:55.332" v="4154" actId="17032"/>
        <pc:sldMkLst>
          <pc:docMk/>
          <pc:sldMk cId="1394014429" sldId="548"/>
        </pc:sldMkLst>
        <pc:spChg chg="mod">
          <ac:chgData name="Jha, Aryan Ritwajeet" userId="2aad577e-539b-449b-83a6-8d411f484b4d" providerId="ADAL" clId="{5C3DE4FC-7C02-45E8-A4E9-90D9E5AB7963}" dt="2024-04-02T03:46:55.332" v="4154" actId="17032"/>
          <ac:spMkLst>
            <pc:docMk/>
            <pc:sldMk cId="1394014429" sldId="54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02T02:58:26.272" v="4046" actId="478"/>
          <ac:spMkLst>
            <pc:docMk/>
            <pc:sldMk cId="1394014429" sldId="548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4-02T03:23:20.856" v="4083"/>
          <ac:picMkLst>
            <pc:docMk/>
            <pc:sldMk cId="1394014429" sldId="548"/>
            <ac:picMk id="3" creationId="{D873B263-0DF5-9F8D-8C69-38EAAA76F70A}"/>
          </ac:picMkLst>
        </pc:picChg>
        <pc:picChg chg="add del mod">
          <ac:chgData name="Jha, Aryan Ritwajeet" userId="2aad577e-539b-449b-83a6-8d411f484b4d" providerId="ADAL" clId="{5C3DE4FC-7C02-45E8-A4E9-90D9E5AB7963}" dt="2024-04-02T03:22:19.741" v="4081" actId="478"/>
          <ac:picMkLst>
            <pc:docMk/>
            <pc:sldMk cId="1394014429" sldId="548"/>
            <ac:picMk id="5" creationId="{434A902B-C19C-0F49-8D2C-32854F528196}"/>
          </ac:picMkLst>
        </pc:picChg>
        <pc:picChg chg="add del mod">
          <ac:chgData name="Jha, Aryan Ritwajeet" userId="2aad577e-539b-449b-83a6-8d411f484b4d" providerId="ADAL" clId="{5C3DE4FC-7C02-45E8-A4E9-90D9E5AB7963}" dt="2024-04-02T03:22:19.741" v="4081" actId="478"/>
          <ac:picMkLst>
            <pc:docMk/>
            <pc:sldMk cId="1394014429" sldId="548"/>
            <ac:picMk id="9" creationId="{B8B9CB63-FAF2-4E40-3840-DE16871F4C21}"/>
          </ac:picMkLst>
        </pc:picChg>
        <pc:picChg chg="mod">
          <ac:chgData name="Jha, Aryan Ritwajeet" userId="2aad577e-539b-449b-83a6-8d411f484b4d" providerId="ADAL" clId="{5C3DE4FC-7C02-45E8-A4E9-90D9E5AB7963}" dt="2024-04-02T03:23:40.301" v="4084" actId="14826"/>
          <ac:picMkLst>
            <pc:docMk/>
            <pc:sldMk cId="1394014429" sldId="548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23:52.931" v="4085" actId="14826"/>
          <ac:picMkLst>
            <pc:docMk/>
            <pc:sldMk cId="1394014429" sldId="548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24:22.666" v="4087"/>
          <ac:picMkLst>
            <pc:docMk/>
            <pc:sldMk cId="1394014429" sldId="548"/>
            <ac:picMk id="15" creationId="{6704F518-A05C-917B-A73D-9C06BBC8A428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3992055416" sldId="548"/>
        </pc:sldMkLst>
      </pc:sldChg>
      <pc:sldChg chg="modSp add mod">
        <pc:chgData name="Jha, Aryan Ritwajeet" userId="2aad577e-539b-449b-83a6-8d411f484b4d" providerId="ADAL" clId="{5C3DE4FC-7C02-45E8-A4E9-90D9E5AB7963}" dt="2024-04-02T03:47:01.377" v="4155" actId="17032"/>
        <pc:sldMkLst>
          <pc:docMk/>
          <pc:sldMk cId="2439074321" sldId="549"/>
        </pc:sldMkLst>
        <pc:spChg chg="mod">
          <ac:chgData name="Jha, Aryan Ritwajeet" userId="2aad577e-539b-449b-83a6-8d411f484b4d" providerId="ADAL" clId="{5C3DE4FC-7C02-45E8-A4E9-90D9E5AB7963}" dt="2024-04-02T03:47:01.377" v="4155" actId="17032"/>
          <ac:spMkLst>
            <pc:docMk/>
            <pc:sldMk cId="2439074321" sldId="54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03:33:45.321" v="4105" actId="14826"/>
          <ac:picMkLst>
            <pc:docMk/>
            <pc:sldMk cId="2439074321" sldId="54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3:44.623" v="4104" actId="14826"/>
          <ac:picMkLst>
            <pc:docMk/>
            <pc:sldMk cId="2439074321" sldId="549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1:12.291" v="4101"/>
          <ac:picMkLst>
            <pc:docMk/>
            <pc:sldMk cId="2439074321" sldId="549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0:05.506" v="4097"/>
          <ac:picMkLst>
            <pc:docMk/>
            <pc:sldMk cId="2439074321" sldId="549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7:07.497" v="4156" actId="17032"/>
        <pc:sldMkLst>
          <pc:docMk/>
          <pc:sldMk cId="3469044618" sldId="550"/>
        </pc:sldMkLst>
        <pc:spChg chg="mod">
          <ac:chgData name="Jha, Aryan Ritwajeet" userId="2aad577e-539b-449b-83a6-8d411f484b4d" providerId="ADAL" clId="{5C3DE4FC-7C02-45E8-A4E9-90D9E5AB7963}" dt="2024-04-02T03:47:07.497" v="4156" actId="17032"/>
          <ac:spMkLst>
            <pc:docMk/>
            <pc:sldMk cId="3469044618" sldId="55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41:33.926" v="4142"/>
          <ac:spMkLst>
            <pc:docMk/>
            <pc:sldMk cId="3469044618" sldId="550"/>
            <ac:spMk id="4" creationId="{74FD84D8-C580-B121-54AB-6D94F067E7B3}"/>
          </ac:spMkLst>
        </pc:spChg>
        <pc:spChg chg="add mod">
          <ac:chgData name="Jha, Aryan Ritwajeet" userId="2aad577e-539b-449b-83a6-8d411f484b4d" providerId="ADAL" clId="{5C3DE4FC-7C02-45E8-A4E9-90D9E5AB7963}" dt="2024-04-02T03:41:33.926" v="4142"/>
          <ac:spMkLst>
            <pc:docMk/>
            <pc:sldMk cId="3469044618" sldId="550"/>
            <ac:spMk id="7" creationId="{579B884B-C4E0-2906-26C4-60643254A007}"/>
          </ac:spMkLst>
        </pc:spChg>
        <pc:spChg chg="mod">
          <ac:chgData name="Jha, Aryan Ritwajeet" userId="2aad577e-539b-449b-83a6-8d411f484b4d" providerId="ADAL" clId="{5C3DE4FC-7C02-45E8-A4E9-90D9E5AB7963}" dt="2024-04-02T03:35:07.196" v="4112" actId="1076"/>
          <ac:spMkLst>
            <pc:docMk/>
            <pc:sldMk cId="3469044618" sldId="550"/>
            <ac:spMk id="8" creationId="{7130D8C7-1858-54CC-66E6-1B30267DA97E}"/>
          </ac:spMkLst>
        </pc:spChg>
        <pc:spChg chg="add del">
          <ac:chgData name="Jha, Aryan Ritwajeet" userId="2aad577e-539b-449b-83a6-8d411f484b4d" providerId="ADAL" clId="{5C3DE4FC-7C02-45E8-A4E9-90D9E5AB7963}" dt="2024-04-02T03:41:38.146" v="4143" actId="478"/>
          <ac:spMkLst>
            <pc:docMk/>
            <pc:sldMk cId="3469044618" sldId="550"/>
            <ac:spMk id="10" creationId="{D83E3574-324F-2F24-AEDE-81ED13339FA8}"/>
          </ac:spMkLst>
        </pc:spChg>
        <pc:spChg chg="add del">
          <ac:chgData name="Jha, Aryan Ritwajeet" userId="2aad577e-539b-449b-83a6-8d411f484b4d" providerId="ADAL" clId="{5C3DE4FC-7C02-45E8-A4E9-90D9E5AB7963}" dt="2024-04-02T03:41:38.146" v="4143" actId="478"/>
          <ac:spMkLst>
            <pc:docMk/>
            <pc:sldMk cId="3469044618" sldId="55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35:16.471" v="4114"/>
          <ac:picMkLst>
            <pc:docMk/>
            <pc:sldMk cId="3469044618" sldId="550"/>
            <ac:picMk id="3" creationId="{D873B263-0DF5-9F8D-8C69-38EAAA76F70A}"/>
          </ac:picMkLst>
        </pc:picChg>
        <pc:picChg chg="del">
          <ac:chgData name="Jha, Aryan Ritwajeet" userId="2aad577e-539b-449b-83a6-8d411f484b4d" providerId="ADAL" clId="{5C3DE4FC-7C02-45E8-A4E9-90D9E5AB7963}" dt="2024-04-02T03:33:53.081" v="4106" actId="478"/>
          <ac:picMkLst>
            <pc:docMk/>
            <pc:sldMk cId="3469044618" sldId="550"/>
            <ac:picMk id="5" creationId="{434A902B-C19C-0F49-8D2C-32854F528196}"/>
          </ac:picMkLst>
        </pc:picChg>
        <pc:picChg chg="del">
          <ac:chgData name="Jha, Aryan Ritwajeet" userId="2aad577e-539b-449b-83a6-8d411f484b4d" providerId="ADAL" clId="{5C3DE4FC-7C02-45E8-A4E9-90D9E5AB7963}" dt="2024-04-02T03:33:53.081" v="4106" actId="478"/>
          <ac:picMkLst>
            <pc:docMk/>
            <pc:sldMk cId="3469044618" sldId="550"/>
            <ac:picMk id="9" creationId="{B8B9CB63-FAF2-4E40-3840-DE16871F4C21}"/>
          </ac:picMkLst>
        </pc:picChg>
        <pc:picChg chg="mod">
          <ac:chgData name="Jha, Aryan Ritwajeet" userId="2aad577e-539b-449b-83a6-8d411f484b4d" providerId="ADAL" clId="{5C3DE4FC-7C02-45E8-A4E9-90D9E5AB7963}" dt="2024-04-02T03:43:58.096" v="4147" actId="14826"/>
          <ac:picMkLst>
            <pc:docMk/>
            <pc:sldMk cId="3469044618" sldId="550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34:23.961" v="4108" actId="14826"/>
          <ac:picMkLst>
            <pc:docMk/>
            <pc:sldMk cId="3469044618" sldId="550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34:50.701" v="4110"/>
          <ac:picMkLst>
            <pc:docMk/>
            <pc:sldMk cId="3469044618" sldId="550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5C3DE4FC-7C02-45E8-A4E9-90D9E5AB7963}" dt="2024-04-02T03:49:38.263" v="4159" actId="20577"/>
        <pc:sldMkLst>
          <pc:docMk/>
          <pc:sldMk cId="2326112708" sldId="551"/>
        </pc:sldMkLst>
        <pc:spChg chg="mod">
          <ac:chgData name="Jha, Aryan Ritwajeet" userId="2aad577e-539b-449b-83a6-8d411f484b4d" providerId="ADAL" clId="{5C3DE4FC-7C02-45E8-A4E9-90D9E5AB7963}" dt="2024-04-02T03:49:38.263" v="4159" actId="20577"/>
          <ac:spMkLst>
            <pc:docMk/>
            <pc:sldMk cId="2326112708" sldId="55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4-02T03:36:24.120" v="4116"/>
        <pc:sldMkLst>
          <pc:docMk/>
          <pc:sldMk cId="2744199316" sldId="551"/>
        </pc:sldMkLst>
      </pc:sldChg>
      <pc:sldChg chg="add del">
        <pc:chgData name="Jha, Aryan Ritwajeet" userId="2aad577e-539b-449b-83a6-8d411f484b4d" providerId="ADAL" clId="{5C3DE4FC-7C02-45E8-A4E9-90D9E5AB7963}" dt="2024-04-02T03:36:24.120" v="4116"/>
        <pc:sldMkLst>
          <pc:docMk/>
          <pc:sldMk cId="2192798536" sldId="552"/>
        </pc:sldMkLst>
      </pc:sldChg>
      <pc:sldChg chg="modSp add mod">
        <pc:chgData name="Jha, Aryan Ritwajeet" userId="2aad577e-539b-449b-83a6-8d411f484b4d" providerId="ADAL" clId="{5C3DE4FC-7C02-45E8-A4E9-90D9E5AB7963}" dt="2024-04-02T03:49:43.271" v="4162" actId="20577"/>
        <pc:sldMkLst>
          <pc:docMk/>
          <pc:sldMk cId="2490669606" sldId="552"/>
        </pc:sldMkLst>
        <pc:spChg chg="mod">
          <ac:chgData name="Jha, Aryan Ritwajeet" userId="2aad577e-539b-449b-83a6-8d411f484b4d" providerId="ADAL" clId="{5C3DE4FC-7C02-45E8-A4E9-90D9E5AB7963}" dt="2024-04-02T03:49:43.271" v="4162" actId="20577"/>
          <ac:spMkLst>
            <pc:docMk/>
            <pc:sldMk cId="2490669606" sldId="55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03:37:30.892" v="4119"/>
          <ac:picMkLst>
            <pc:docMk/>
            <pc:sldMk cId="2490669606" sldId="552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2T03:37:30.892" v="4119"/>
          <ac:picMkLst>
            <pc:docMk/>
            <pc:sldMk cId="2490669606" sldId="55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37:30.892" v="4119"/>
          <ac:picMkLst>
            <pc:docMk/>
            <pc:sldMk cId="2490669606" sldId="55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37:30.892" v="4119"/>
          <ac:picMkLst>
            <pc:docMk/>
            <pc:sldMk cId="2490669606" sldId="552"/>
            <ac:picMk id="15" creationId="{6704F518-A05C-917B-A73D-9C06BBC8A428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0:38.677" v="4138"/>
        <pc:sldMkLst>
          <pc:docMk/>
          <pc:sldMk cId="2420896121" sldId="553"/>
        </pc:sldMkLst>
        <pc:spChg chg="mod">
          <ac:chgData name="Jha, Aryan Ritwajeet" userId="2aad577e-539b-449b-83a6-8d411f484b4d" providerId="ADAL" clId="{5C3DE4FC-7C02-45E8-A4E9-90D9E5AB7963}" dt="2024-04-02T03:39:18.181" v="4126" actId="17032"/>
          <ac:spMkLst>
            <pc:docMk/>
            <pc:sldMk cId="2420896121" sldId="553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4-02T03:40:08.339" v="4128"/>
          <ac:spMkLst>
            <pc:docMk/>
            <pc:sldMk cId="2420896121" sldId="553"/>
            <ac:spMk id="3" creationId="{F83FBE88-A269-9963-6B89-2819FB425D37}"/>
          </ac:spMkLst>
        </pc:spChg>
        <pc:spChg chg="add del mod">
          <ac:chgData name="Jha, Aryan Ritwajeet" userId="2aad577e-539b-449b-83a6-8d411f484b4d" providerId="ADAL" clId="{5C3DE4FC-7C02-45E8-A4E9-90D9E5AB7963}" dt="2024-04-02T03:40:29.766" v="4133"/>
          <ac:spMkLst>
            <pc:docMk/>
            <pc:sldMk cId="2420896121" sldId="553"/>
            <ac:spMk id="4" creationId="{40B92114-196C-4E64-41F2-D62C3A40A85B}"/>
          </ac:spMkLst>
        </pc:spChg>
        <pc:spChg chg="add del mod">
          <ac:chgData name="Jha, Aryan Ritwajeet" userId="2aad577e-539b-449b-83a6-8d411f484b4d" providerId="ADAL" clId="{5C3DE4FC-7C02-45E8-A4E9-90D9E5AB7963}" dt="2024-04-02T03:40:38.677" v="4138"/>
          <ac:spMkLst>
            <pc:docMk/>
            <pc:sldMk cId="2420896121" sldId="553"/>
            <ac:spMk id="7" creationId="{5994576B-195D-4E0B-E6EE-2380DE829DA1}"/>
          </ac:spMkLst>
        </pc:spChg>
        <pc:spChg chg="mod">
          <ac:chgData name="Jha, Aryan Ritwajeet" userId="2aad577e-539b-449b-83a6-8d411f484b4d" providerId="ADAL" clId="{5C3DE4FC-7C02-45E8-A4E9-90D9E5AB7963}" dt="2024-04-02T03:40:26.151" v="4131"/>
          <ac:spMkLst>
            <pc:docMk/>
            <pc:sldMk cId="2420896121" sldId="55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4-02T03:40:38.104" v="4136"/>
          <ac:spMkLst>
            <pc:docMk/>
            <pc:sldMk cId="2420896121" sldId="55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38:09.312" v="4123" actId="14826"/>
          <ac:picMkLst>
            <pc:docMk/>
            <pc:sldMk cId="2420896121" sldId="55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8:24.496" v="4124" actId="14826"/>
          <ac:picMkLst>
            <pc:docMk/>
            <pc:sldMk cId="2420896121" sldId="553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9:49.061" v="4127" actId="14826"/>
          <ac:picMkLst>
            <pc:docMk/>
            <pc:sldMk cId="2420896121" sldId="553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8:36.396" v="4125" actId="14826"/>
          <ac:picMkLst>
            <pc:docMk/>
            <pc:sldMk cId="2420896121" sldId="553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5:11.452" v="4152" actId="14826"/>
        <pc:sldMkLst>
          <pc:docMk/>
          <pc:sldMk cId="3946618047" sldId="554"/>
        </pc:sldMkLst>
        <pc:spChg chg="mod">
          <ac:chgData name="Jha, Aryan Ritwajeet" userId="2aad577e-539b-449b-83a6-8d411f484b4d" providerId="ADAL" clId="{5C3DE4FC-7C02-45E8-A4E9-90D9E5AB7963}" dt="2024-04-02T03:44:12" v="4149" actId="17032"/>
          <ac:spMkLst>
            <pc:docMk/>
            <pc:sldMk cId="3946618047" sldId="55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41:48.643" v="4145"/>
          <ac:spMkLst>
            <pc:docMk/>
            <pc:sldMk cId="3946618047" sldId="554"/>
            <ac:spMk id="4" creationId="{46724623-E5E5-1667-1994-75EA92221AA9}"/>
          </ac:spMkLst>
        </pc:spChg>
        <pc:spChg chg="add mod">
          <ac:chgData name="Jha, Aryan Ritwajeet" userId="2aad577e-539b-449b-83a6-8d411f484b4d" providerId="ADAL" clId="{5C3DE4FC-7C02-45E8-A4E9-90D9E5AB7963}" dt="2024-04-02T03:41:48.643" v="4145"/>
          <ac:spMkLst>
            <pc:docMk/>
            <pc:sldMk cId="3946618047" sldId="554"/>
            <ac:spMk id="5" creationId="{5425C669-AB37-2E48-2A7B-FD35C45E72EF}"/>
          </ac:spMkLst>
        </pc:spChg>
        <pc:spChg chg="del">
          <ac:chgData name="Jha, Aryan Ritwajeet" userId="2aad577e-539b-449b-83a6-8d411f484b4d" providerId="ADAL" clId="{5C3DE4FC-7C02-45E8-A4E9-90D9E5AB7963}" dt="2024-04-02T03:41:47.226" v="4144" actId="478"/>
          <ac:spMkLst>
            <pc:docMk/>
            <pc:sldMk cId="3946618047" sldId="554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41:47.226" v="4144" actId="478"/>
          <ac:spMkLst>
            <pc:docMk/>
            <pc:sldMk cId="3946618047" sldId="55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45:11.452" v="4152" actId="14826"/>
          <ac:picMkLst>
            <pc:docMk/>
            <pc:sldMk cId="3946618047" sldId="554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2T03:44:02.722" v="4148" actId="14826"/>
          <ac:picMkLst>
            <pc:docMk/>
            <pc:sldMk cId="3946618047" sldId="554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44:25.846" v="4150" actId="14826"/>
          <ac:picMkLst>
            <pc:docMk/>
            <pc:sldMk cId="3946618047" sldId="554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44:50.098" v="4151" actId="14826"/>
          <ac:picMkLst>
            <pc:docMk/>
            <pc:sldMk cId="3946618047" sldId="554"/>
            <ac:picMk id="15" creationId="{6704F518-A05C-917B-A73D-9C06BBC8A428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4:04:34.542" v="4199"/>
        <pc:sldMkLst>
          <pc:docMk/>
          <pc:sldMk cId="1618029836" sldId="555"/>
        </pc:sldMkLst>
        <pc:spChg chg="mod">
          <ac:chgData name="Jha, Aryan Ritwajeet" userId="2aad577e-539b-449b-83a6-8d411f484b4d" providerId="ADAL" clId="{5C3DE4FC-7C02-45E8-A4E9-90D9E5AB7963}" dt="2024-04-02T03:49:53.001" v="4163" actId="20577"/>
          <ac:spMkLst>
            <pc:docMk/>
            <pc:sldMk cId="1618029836" sldId="55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50:13.716" v="4166"/>
          <ac:spMkLst>
            <pc:docMk/>
            <pc:sldMk cId="1618029836" sldId="555"/>
            <ac:spMk id="3" creationId="{7FB42221-E107-C83B-F6CB-4A2DD12802FF}"/>
          </ac:spMkLst>
        </pc:spChg>
        <pc:spChg chg="add mod">
          <ac:chgData name="Jha, Aryan Ritwajeet" userId="2aad577e-539b-449b-83a6-8d411f484b4d" providerId="ADAL" clId="{5C3DE4FC-7C02-45E8-A4E9-90D9E5AB7963}" dt="2024-04-02T03:50:13.716" v="4166"/>
          <ac:spMkLst>
            <pc:docMk/>
            <pc:sldMk cId="1618029836" sldId="555"/>
            <ac:spMk id="4" creationId="{FC7F78B7-CF85-22A7-64CC-5698784EBF20}"/>
          </ac:spMkLst>
        </pc:spChg>
        <pc:spChg chg="del">
          <ac:chgData name="Jha, Aryan Ritwajeet" userId="2aad577e-539b-449b-83a6-8d411f484b4d" providerId="ADAL" clId="{5C3DE4FC-7C02-45E8-A4E9-90D9E5AB7963}" dt="2024-04-02T03:50:12.329" v="4165" actId="478"/>
          <ac:spMkLst>
            <pc:docMk/>
            <pc:sldMk cId="1618029836" sldId="555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50:12.329" v="4165" actId="478"/>
          <ac:spMkLst>
            <pc:docMk/>
            <pc:sldMk cId="1618029836" sldId="55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4:03:45.731" v="4196" actId="14826"/>
          <ac:picMkLst>
            <pc:docMk/>
            <pc:sldMk cId="1618029836" sldId="55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4:03:57.536" v="4197" actId="14826"/>
          <ac:picMkLst>
            <pc:docMk/>
            <pc:sldMk cId="1618029836" sldId="555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4:04:34.542" v="4199"/>
          <ac:picMkLst>
            <pc:docMk/>
            <pc:sldMk cId="1618029836" sldId="555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4:01:39.298" v="4178" actId="14826"/>
          <ac:picMkLst>
            <pc:docMk/>
            <pc:sldMk cId="1618029836" sldId="555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50:18.259" v="4168"/>
        <pc:sldMkLst>
          <pc:docMk/>
          <pc:sldMk cId="3979316752" sldId="556"/>
        </pc:sldMkLst>
        <pc:spChg chg="mod">
          <ac:chgData name="Jha, Aryan Ritwajeet" userId="2aad577e-539b-449b-83a6-8d411f484b4d" providerId="ADAL" clId="{5C3DE4FC-7C02-45E8-A4E9-90D9E5AB7963}" dt="2024-04-02T03:49:55.795" v="4164" actId="20577"/>
          <ac:spMkLst>
            <pc:docMk/>
            <pc:sldMk cId="3979316752" sldId="556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50:18.259" v="4168"/>
          <ac:spMkLst>
            <pc:docMk/>
            <pc:sldMk cId="3979316752" sldId="556"/>
            <ac:spMk id="4" creationId="{F2A7BD2D-2940-628D-B9AD-C20DD7BBE56B}"/>
          </ac:spMkLst>
        </pc:spChg>
        <pc:spChg chg="add mod">
          <ac:chgData name="Jha, Aryan Ritwajeet" userId="2aad577e-539b-449b-83a6-8d411f484b4d" providerId="ADAL" clId="{5C3DE4FC-7C02-45E8-A4E9-90D9E5AB7963}" dt="2024-04-02T03:50:18.259" v="4168"/>
          <ac:spMkLst>
            <pc:docMk/>
            <pc:sldMk cId="3979316752" sldId="556"/>
            <ac:spMk id="5" creationId="{E6560762-3972-887A-E7A3-2261FA58B7C3}"/>
          </ac:spMkLst>
        </pc:spChg>
        <pc:spChg chg="del">
          <ac:chgData name="Jha, Aryan Ritwajeet" userId="2aad577e-539b-449b-83a6-8d411f484b4d" providerId="ADAL" clId="{5C3DE4FC-7C02-45E8-A4E9-90D9E5AB7963}" dt="2024-04-02T03:50:17.775" v="4167" actId="478"/>
          <ac:spMkLst>
            <pc:docMk/>
            <pc:sldMk cId="3979316752" sldId="556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50:17.775" v="4167" actId="478"/>
          <ac:spMkLst>
            <pc:docMk/>
            <pc:sldMk cId="3979316752" sldId="556"/>
            <ac:spMk id="12" creationId="{17DC5A1E-915B-C53E-2002-88030676C7D9}"/>
          </ac:spMkLst>
        </pc:spChg>
      </pc:sldChg>
      <pc:sldChg chg="add del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3796412085" sldId="557"/>
        </pc:sldMkLst>
      </pc:sldChg>
      <pc:sldChg chg="delSp add del setBg delDesignElem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1660366241" sldId="558"/>
        </pc:sldMkLst>
        <pc:spChg chg="del">
          <ac:chgData name="Jha, Aryan Ritwajeet" userId="2aad577e-539b-449b-83a6-8d411f484b4d" providerId="ADAL" clId="{5C3DE4FC-7C02-45E8-A4E9-90D9E5AB7963}" dt="2024-04-02T04:00:35.022" v="4171"/>
          <ac:spMkLst>
            <pc:docMk/>
            <pc:sldMk cId="1660366241" sldId="558"/>
            <ac:spMk id="16" creationId="{70155189-D96C-4527-B0EC-654B946BE615}"/>
          </ac:spMkLst>
        </pc:spChg>
      </pc:sldChg>
      <pc:sldChg chg="delSp add del setBg delDesignElem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1580010926" sldId="559"/>
        </pc:sldMkLst>
        <pc:spChg chg="del">
          <ac:chgData name="Jha, Aryan Ritwajeet" userId="2aad577e-539b-449b-83a6-8d411f484b4d" providerId="ADAL" clId="{5C3DE4FC-7C02-45E8-A4E9-90D9E5AB7963}" dt="2024-04-02T04:00:35.022" v="4171"/>
          <ac:spMkLst>
            <pc:docMk/>
            <pc:sldMk cId="1580010926" sldId="559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02T04:07:37.743" v="4207" actId="14826"/>
        <pc:sldMkLst>
          <pc:docMk/>
          <pc:sldMk cId="3004953154" sldId="560"/>
        </pc:sldMkLst>
        <pc:spChg chg="mod">
          <ac:chgData name="Jha, Aryan Ritwajeet" userId="2aad577e-539b-449b-83a6-8d411f484b4d" providerId="ADAL" clId="{5C3DE4FC-7C02-45E8-A4E9-90D9E5AB7963}" dt="2024-04-02T04:00:57.761" v="4175" actId="20577"/>
          <ac:spMkLst>
            <pc:docMk/>
            <pc:sldMk cId="3004953154" sldId="56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4:01:14.757" v="4177"/>
          <ac:spMkLst>
            <pc:docMk/>
            <pc:sldMk cId="3004953154" sldId="560"/>
            <ac:spMk id="3" creationId="{F528A7FE-EDAA-F354-A00F-E8168F21BFA1}"/>
          </ac:spMkLst>
        </pc:spChg>
        <pc:spChg chg="add mod">
          <ac:chgData name="Jha, Aryan Ritwajeet" userId="2aad577e-539b-449b-83a6-8d411f484b4d" providerId="ADAL" clId="{5C3DE4FC-7C02-45E8-A4E9-90D9E5AB7963}" dt="2024-04-02T04:01:14.757" v="4177"/>
          <ac:spMkLst>
            <pc:docMk/>
            <pc:sldMk cId="3004953154" sldId="560"/>
            <ac:spMk id="5" creationId="{104E423B-CDF4-D2BB-F4C2-A88965983BD7}"/>
          </ac:spMkLst>
        </pc:spChg>
        <pc:spChg chg="del">
          <ac:chgData name="Jha, Aryan Ritwajeet" userId="2aad577e-539b-449b-83a6-8d411f484b4d" providerId="ADAL" clId="{5C3DE4FC-7C02-45E8-A4E9-90D9E5AB7963}" dt="2024-04-02T04:01:13.537" v="4176" actId="478"/>
          <ac:spMkLst>
            <pc:docMk/>
            <pc:sldMk cId="3004953154" sldId="560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4:01:13.537" v="4176" actId="478"/>
          <ac:spMkLst>
            <pc:docMk/>
            <pc:sldMk cId="3004953154" sldId="56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4:05:55.976" v="4200" actId="14826"/>
          <ac:picMkLst>
            <pc:docMk/>
            <pc:sldMk cId="3004953154" sldId="56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02T04:06:53.552" v="4201" actId="14826"/>
          <ac:picMkLst>
            <pc:docMk/>
            <pc:sldMk cId="3004953154" sldId="56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02T04:07:17.305" v="4205" actId="1076"/>
          <ac:picMkLst>
            <pc:docMk/>
            <pc:sldMk cId="3004953154" sldId="560"/>
            <ac:picMk id="16" creationId="{AFA38870-6E28-71E1-2C02-4E9A360EB924}"/>
          </ac:picMkLst>
        </pc:picChg>
        <pc:picChg chg="del">
          <ac:chgData name="Jha, Aryan Ritwajeet" userId="2aad577e-539b-449b-83a6-8d411f484b4d" providerId="ADAL" clId="{5C3DE4FC-7C02-45E8-A4E9-90D9E5AB7963}" dt="2024-04-02T04:06:57.597" v="4202" actId="478"/>
          <ac:picMkLst>
            <pc:docMk/>
            <pc:sldMk cId="3004953154" sldId="560"/>
            <ac:picMk id="18" creationId="{42D011D0-748C-C529-9294-7BD8B0D4BD59}"/>
          </ac:picMkLst>
        </pc:picChg>
        <pc:picChg chg="mod">
          <ac:chgData name="Jha, Aryan Ritwajeet" userId="2aad577e-539b-449b-83a6-8d411f484b4d" providerId="ADAL" clId="{5C3DE4FC-7C02-45E8-A4E9-90D9E5AB7963}" dt="2024-04-02T04:07:37.743" v="4207" actId="14826"/>
          <ac:picMkLst>
            <pc:docMk/>
            <pc:sldMk cId="3004953154" sldId="560"/>
            <ac:picMk id="20" creationId="{43776BBA-741D-7116-6CA2-77C92008FDED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4:03:09.606" v="4194" actId="1076"/>
        <pc:sldMkLst>
          <pc:docMk/>
          <pc:sldMk cId="3957302268" sldId="561"/>
        </pc:sldMkLst>
        <pc:spChg chg="add mod">
          <ac:chgData name="Jha, Aryan Ritwajeet" userId="2aad577e-539b-449b-83a6-8d411f484b4d" providerId="ADAL" clId="{5C3DE4FC-7C02-45E8-A4E9-90D9E5AB7963}" dt="2024-04-02T04:03:09.606" v="4194" actId="1076"/>
          <ac:spMkLst>
            <pc:docMk/>
            <pc:sldMk cId="3957302268" sldId="561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5C3DE4FC-7C02-45E8-A4E9-90D9E5AB7963}" dt="2024-04-02T04:02:25.532" v="4183" actId="14826"/>
          <ac:picMkLst>
            <pc:docMk/>
            <pc:sldMk cId="3957302268" sldId="561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02T04:02:19.622" v="4182" actId="14826"/>
          <ac:picMkLst>
            <pc:docMk/>
            <pc:sldMk cId="3957302268" sldId="561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02T04:02:37.219" v="4184" actId="14826"/>
          <ac:picMkLst>
            <pc:docMk/>
            <pc:sldMk cId="3957302268" sldId="561"/>
            <ac:picMk id="11" creationId="{C0F44540-3CFB-6349-FD07-2CB799A31784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4:03:12.639" v="4195"/>
        <pc:sldMkLst>
          <pc:docMk/>
          <pc:sldMk cId="1324344762" sldId="562"/>
        </pc:sldMkLst>
        <pc:spChg chg="add mod">
          <ac:chgData name="Jha, Aryan Ritwajeet" userId="2aad577e-539b-449b-83a6-8d411f484b4d" providerId="ADAL" clId="{5C3DE4FC-7C02-45E8-A4E9-90D9E5AB7963}" dt="2024-04-02T04:03:12.639" v="4195"/>
          <ac:spMkLst>
            <pc:docMk/>
            <pc:sldMk cId="1324344762" sldId="562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5C3DE4FC-7C02-45E8-A4E9-90D9E5AB7963}" dt="2024-04-02T04:02:11.087" v="4181" actId="14826"/>
          <ac:picMkLst>
            <pc:docMk/>
            <pc:sldMk cId="1324344762" sldId="562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02T04:01:58.056" v="4179" actId="14826"/>
          <ac:picMkLst>
            <pc:docMk/>
            <pc:sldMk cId="1324344762" sldId="562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02T04:02:04.982" v="4180" actId="14826"/>
          <ac:picMkLst>
            <pc:docMk/>
            <pc:sldMk cId="1324344762" sldId="562"/>
            <ac:picMk id="9" creationId="{91D6F17C-5F67-11EF-789D-F84416C6DC15}"/>
          </ac:picMkLst>
        </pc:picChg>
      </pc:sldChg>
    </pc:docChg>
  </pc:docChgLst>
  <pc:docChgLst>
    <pc:chgData name="Jha, Aryan Ritwajeet" userId="2aad577e-539b-449b-83a6-8d411f484b4d" providerId="ADAL" clId="{F9A49C3A-ABF0-42A7-ADEA-EAC5D79E6D94}"/>
    <pc:docChg chg="undo custSel addSld delSld modSld sldOrd">
      <pc:chgData name="Jha, Aryan Ritwajeet" userId="2aad577e-539b-449b-83a6-8d411f484b4d" providerId="ADAL" clId="{F9A49C3A-ABF0-42A7-ADEA-EAC5D79E6D94}" dt="2024-03-21T04:35:35.865" v="2284" actId="14826"/>
      <pc:docMkLst>
        <pc:docMk/>
      </pc:docMkLst>
      <pc:sldChg chg="modSp">
        <pc:chgData name="Jha, Aryan Ritwajeet" userId="2aad577e-539b-449b-83a6-8d411f484b4d" providerId="ADAL" clId="{F9A49C3A-ABF0-42A7-ADEA-EAC5D79E6D94}" dt="2024-02-16T19:20:45.015" v="58" actId="20577"/>
        <pc:sldMkLst>
          <pc:docMk/>
          <pc:sldMk cId="3322443982" sldId="473"/>
        </pc:sldMkLst>
        <pc:spChg chg="mod">
          <ac:chgData name="Jha, Aryan Ritwajeet" userId="2aad577e-539b-449b-83a6-8d411f484b4d" providerId="ADAL" clId="{F9A49C3A-ABF0-42A7-ADEA-EAC5D79E6D94}" dt="2024-02-16T19:20:45.015" v="58" actId="20577"/>
          <ac:spMkLst>
            <pc:docMk/>
            <pc:sldMk cId="3322443982" sldId="473"/>
            <ac:spMk id="2" creationId="{BC93EFE3-3C76-693B-F28D-0CB0DCBB16B5}"/>
          </ac:spMkLst>
        </pc:spChg>
      </pc:sldChg>
      <pc:sldChg chg="modSp mod">
        <pc:chgData name="Jha, Aryan Ritwajeet" userId="2aad577e-539b-449b-83a6-8d411f484b4d" providerId="ADAL" clId="{F9A49C3A-ABF0-42A7-ADEA-EAC5D79E6D94}" dt="2024-02-13T10:53:55.986" v="39" actId="1076"/>
        <pc:sldMkLst>
          <pc:docMk/>
          <pc:sldMk cId="2160952731" sldId="475"/>
        </pc:sldMkLst>
        <pc:picChg chg="mod">
          <ac:chgData name="Jha, Aryan Ritwajeet" userId="2aad577e-539b-449b-83a6-8d411f484b4d" providerId="ADAL" clId="{F9A49C3A-ABF0-42A7-ADEA-EAC5D79E6D94}" dt="2024-02-13T10:53:55.986" v="39" actId="1076"/>
          <ac:picMkLst>
            <pc:docMk/>
            <pc:sldMk cId="2160952731" sldId="475"/>
            <ac:picMk id="99" creationId="{6F81052B-685B-B41B-4C4F-2D7992AEE1B3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53:45.075" v="38" actId="1076"/>
        <pc:sldMkLst>
          <pc:docMk/>
          <pc:sldMk cId="3823465165" sldId="476"/>
        </pc:sldMkLst>
        <pc:picChg chg="add mod">
          <ac:chgData name="Jha, Aryan Ritwajeet" userId="2aad577e-539b-449b-83a6-8d411f484b4d" providerId="ADAL" clId="{F9A49C3A-ABF0-42A7-ADEA-EAC5D79E6D94}" dt="2024-02-13T10:53:45.075" v="38" actId="1076"/>
          <ac:picMkLst>
            <pc:docMk/>
            <pc:sldMk cId="3823465165" sldId="476"/>
            <ac:picMk id="4097" creationId="{C2AA4B09-1611-393B-7CA8-1C3B3FF097A8}"/>
          </ac:picMkLst>
        </pc:picChg>
      </pc:sldChg>
      <pc:sldChg chg="addSp delSp modSp mod setBg">
        <pc:chgData name="Jha, Aryan Ritwajeet" userId="2aad577e-539b-449b-83a6-8d411f484b4d" providerId="ADAL" clId="{F9A49C3A-ABF0-42A7-ADEA-EAC5D79E6D94}" dt="2024-02-13T10:50:39.075" v="35" actId="1076"/>
        <pc:sldMkLst>
          <pc:docMk/>
          <pc:sldMk cId="3422807654" sldId="477"/>
        </pc:sldMkLst>
        <pc:spChg chg="mod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2" creationId="{A4D94D20-0EF1-4E8B-A0E1-117A9E413A5C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3" creationId="{158B3569-73B2-4D05-8E95-886A6EE17F1F}"/>
          </ac:spMkLst>
        </pc:spChg>
        <pc:grpChg chg="add del">
          <ac:chgData name="Jha, Aryan Ritwajeet" userId="2aad577e-539b-449b-83a6-8d411f484b4d" providerId="ADAL" clId="{F9A49C3A-ABF0-42A7-ADEA-EAC5D79E6D94}" dt="2024-02-13T10:34:21.240" v="21" actId="26606"/>
          <ac:grpSpMkLst>
            <pc:docMk/>
            <pc:sldMk cId="3422807654" sldId="477"/>
            <ac:grpSpMk id="16" creationId="{78B3681E-1C1D-4D0E-A1DE-AE2E3D03C2CD}"/>
          </ac:grpSpMkLst>
        </pc:grp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4" creationId="{87A7513A-DB8C-C580-8938-B81147E3447A}"/>
          </ac:picMkLst>
        </pc:picChg>
        <pc:picChg chg="mod">
          <ac:chgData name="Jha, Aryan Ritwajeet" userId="2aad577e-539b-449b-83a6-8d411f484b4d" providerId="ADAL" clId="{F9A49C3A-ABF0-42A7-ADEA-EAC5D79E6D94}" dt="2024-02-13T10:34:31.256" v="25" actId="1076"/>
          <ac:picMkLst>
            <pc:docMk/>
            <pc:sldMk cId="3422807654" sldId="477"/>
            <ac:picMk id="8" creationId="{78560BC9-3954-AE05-037B-BFCD4EFDC97E}"/>
          </ac:picMkLst>
        </pc:pic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10" creationId="{B1D53B77-D98C-8875-BBEF-E0F47C3EF48B}"/>
          </ac:picMkLst>
        </pc:picChg>
        <pc:picChg chg="add mod">
          <ac:chgData name="Jha, Aryan Ritwajeet" userId="2aad577e-539b-449b-83a6-8d411f484b4d" providerId="ADAL" clId="{F9A49C3A-ABF0-42A7-ADEA-EAC5D79E6D94}" dt="2024-02-13T10:50:39.075" v="35" actId="1076"/>
          <ac:picMkLst>
            <pc:docMk/>
            <pc:sldMk cId="3422807654" sldId="477"/>
            <ac:picMk id="3073" creationId="{7DB1E450-A553-146E-ADC7-8560CC4DF307}"/>
          </ac:picMkLst>
        </pc:picChg>
        <pc:cxnChg chg="add del">
          <ac:chgData name="Jha, Aryan Ritwajeet" userId="2aad577e-539b-449b-83a6-8d411f484b4d" providerId="ADAL" clId="{F9A49C3A-ABF0-42A7-ADEA-EAC5D79E6D94}" dt="2024-02-13T10:34:21.240" v="21" actId="26606"/>
          <ac:cxnSpMkLst>
            <pc:docMk/>
            <pc:sldMk cId="3422807654" sldId="477"/>
            <ac:cxnSpMk id="14" creationId="{56020367-4FD5-4596-8E10-C5F095CD8DBF}"/>
          </ac:cxnSpMkLst>
        </pc:cxnChg>
      </pc:sldChg>
      <pc:sldChg chg="addSp modSp">
        <pc:chgData name="Jha, Aryan Ritwajeet" userId="2aad577e-539b-449b-83a6-8d411f484b4d" providerId="ADAL" clId="{F9A49C3A-ABF0-42A7-ADEA-EAC5D79E6D94}" dt="2024-02-13T10:33:33.622" v="19" actId="1076"/>
        <pc:sldMkLst>
          <pc:docMk/>
          <pc:sldMk cId="464224995" sldId="478"/>
        </pc:sldMkLst>
        <pc:picChg chg="add mod">
          <ac:chgData name="Jha, Aryan Ritwajeet" userId="2aad577e-539b-449b-83a6-8d411f484b4d" providerId="ADAL" clId="{F9A49C3A-ABF0-42A7-ADEA-EAC5D79E6D94}" dt="2024-02-13T10:33:33.622" v="19" actId="1076"/>
          <ac:picMkLst>
            <pc:docMk/>
            <pc:sldMk cId="464224995" sldId="478"/>
            <ac:picMk id="1025" creationId="{3FC7F138-E0CB-3734-26D6-232867188925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48:39.933" v="31" actId="14100"/>
        <pc:sldMkLst>
          <pc:docMk/>
          <pc:sldMk cId="2855413303" sldId="480"/>
        </pc:sldMkLst>
        <pc:picChg chg="add mod">
          <ac:chgData name="Jha, Aryan Ritwajeet" userId="2aad577e-539b-449b-83a6-8d411f484b4d" providerId="ADAL" clId="{F9A49C3A-ABF0-42A7-ADEA-EAC5D79E6D94}" dt="2024-02-13T10:48:39.933" v="31" actId="14100"/>
          <ac:picMkLst>
            <pc:docMk/>
            <pc:sldMk cId="2855413303" sldId="480"/>
            <ac:picMk id="2049" creationId="{F85D7461-EAE9-E6D0-94D1-998CB56FA2AC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4:50:01.948" v="5" actId="14826"/>
        <pc:sldMkLst>
          <pc:docMk/>
          <pc:sldMk cId="3983404320" sldId="483"/>
        </pc:sldMkLst>
        <pc:spChg chg="mod">
          <ac:chgData name="Jha, Aryan Ritwajeet" userId="2aad577e-539b-449b-83a6-8d411f484b4d" providerId="ADAL" clId="{F9A49C3A-ABF0-42A7-ADEA-EAC5D79E6D94}" dt="2024-02-13T04:48:30.275" v="1" actId="20577"/>
          <ac:spMkLst>
            <pc:docMk/>
            <pc:sldMk cId="3983404320" sldId="483"/>
            <ac:spMk id="2" creationId="{D74816C9-C198-1B56-8034-875A3CC8D32E}"/>
          </ac:spMkLst>
        </pc:spChg>
        <pc:picChg chg="mod">
          <ac:chgData name="Jha, Aryan Ritwajeet" userId="2aad577e-539b-449b-83a6-8d411f484b4d" providerId="ADAL" clId="{F9A49C3A-ABF0-42A7-ADEA-EAC5D79E6D94}" dt="2024-02-13T04:48:58.478" v="3" actId="14826"/>
          <ac:picMkLst>
            <pc:docMk/>
            <pc:sldMk cId="3983404320" sldId="483"/>
            <ac:picMk id="4" creationId="{0DFDC2F1-E9D2-5C25-6B36-DDCEFD60930C}"/>
          </ac:picMkLst>
        </pc:picChg>
        <pc:picChg chg="mod">
          <ac:chgData name="Jha, Aryan Ritwajeet" userId="2aad577e-539b-449b-83a6-8d411f484b4d" providerId="ADAL" clId="{F9A49C3A-ABF0-42A7-ADEA-EAC5D79E6D94}" dt="2024-02-13T04:49:18.798" v="4" actId="14826"/>
          <ac:picMkLst>
            <pc:docMk/>
            <pc:sldMk cId="3983404320" sldId="483"/>
            <ac:picMk id="8" creationId="{3F2163E8-32FF-F91D-F4B5-F900D086CEB2}"/>
          </ac:picMkLst>
        </pc:picChg>
        <pc:picChg chg="mod">
          <ac:chgData name="Jha, Aryan Ritwajeet" userId="2aad577e-539b-449b-83a6-8d411f484b4d" providerId="ADAL" clId="{F9A49C3A-ABF0-42A7-ADEA-EAC5D79E6D94}" dt="2024-02-13T04:50:01.948" v="5" actId="14826"/>
          <ac:picMkLst>
            <pc:docMk/>
            <pc:sldMk cId="3983404320" sldId="483"/>
            <ac:picMk id="10" creationId="{59F4C9A2-32EF-9197-CFD7-9DE97B38D858}"/>
          </ac:picMkLst>
        </pc:picChg>
        <pc:picChg chg="mod">
          <ac:chgData name="Jha, Aryan Ritwajeet" userId="2aad577e-539b-449b-83a6-8d411f484b4d" providerId="ADAL" clId="{F9A49C3A-ABF0-42A7-ADEA-EAC5D79E6D94}" dt="2024-02-13T04:48:38.706" v="2" actId="14826"/>
          <ac:picMkLst>
            <pc:docMk/>
            <pc:sldMk cId="3983404320" sldId="483"/>
            <ac:picMk id="1025" creationId="{546FBFC3-1840-38C2-1B76-29607B7F1A39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6:35:18.365" v="15" actId="1076"/>
        <pc:sldMkLst>
          <pc:docMk/>
          <pc:sldMk cId="137442409" sldId="484"/>
        </pc:sldMkLst>
        <pc:spChg chg="mod">
          <ac:chgData name="Jha, Aryan Ritwajeet" userId="2aad577e-539b-449b-83a6-8d411f484b4d" providerId="ADAL" clId="{F9A49C3A-ABF0-42A7-ADEA-EAC5D79E6D94}" dt="2024-02-13T06:32:32.729" v="7" actId="20577"/>
          <ac:spMkLst>
            <pc:docMk/>
            <pc:sldMk cId="137442409" sldId="484"/>
            <ac:spMk id="2" creationId="{B51DB9FD-EC8C-8D8A-2E5E-14FCB1CA9C2D}"/>
          </ac:spMkLst>
        </pc:spChg>
        <pc:picChg chg="mod">
          <ac:chgData name="Jha, Aryan Ritwajeet" userId="2aad577e-539b-449b-83a6-8d411f484b4d" providerId="ADAL" clId="{F9A49C3A-ABF0-42A7-ADEA-EAC5D79E6D94}" dt="2024-02-13T06:33:13.234" v="9" actId="14826"/>
          <ac:picMkLst>
            <pc:docMk/>
            <pc:sldMk cId="137442409" sldId="484"/>
            <ac:picMk id="4" creationId="{63BA0437-3000-7ECA-17AC-C1299105C334}"/>
          </ac:picMkLst>
        </pc:picChg>
        <pc:picChg chg="mod">
          <ac:chgData name="Jha, Aryan Ritwajeet" userId="2aad577e-539b-449b-83a6-8d411f484b4d" providerId="ADAL" clId="{F9A49C3A-ABF0-42A7-ADEA-EAC5D79E6D94}" dt="2024-02-13T06:33:40.516" v="13" actId="1076"/>
          <ac:picMkLst>
            <pc:docMk/>
            <pc:sldMk cId="137442409" sldId="484"/>
            <ac:picMk id="8" creationId="{9ECA5C66-00C6-8682-6725-532ACDB32D0B}"/>
          </ac:picMkLst>
        </pc:picChg>
        <pc:picChg chg="mod">
          <ac:chgData name="Jha, Aryan Ritwajeet" userId="2aad577e-539b-449b-83a6-8d411f484b4d" providerId="ADAL" clId="{F9A49C3A-ABF0-42A7-ADEA-EAC5D79E6D94}" dt="2024-02-13T06:35:18.365" v="15" actId="1076"/>
          <ac:picMkLst>
            <pc:docMk/>
            <pc:sldMk cId="137442409" sldId="484"/>
            <ac:picMk id="10" creationId="{E24FA9B3-0B92-E0DC-59A9-F25CD49174A0}"/>
          </ac:picMkLst>
        </pc:picChg>
        <pc:picChg chg="mod">
          <ac:chgData name="Jha, Aryan Ritwajeet" userId="2aad577e-539b-449b-83a6-8d411f484b4d" providerId="ADAL" clId="{F9A49C3A-ABF0-42A7-ADEA-EAC5D79E6D94}" dt="2024-02-13T06:32:41.330" v="8" actId="14826"/>
          <ac:picMkLst>
            <pc:docMk/>
            <pc:sldMk cId="137442409" sldId="484"/>
            <ac:picMk id="1025" creationId="{B7403D7F-95A8-54FB-208C-8755F6C61D8F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11:08:27.510" v="46" actId="1076"/>
        <pc:sldMkLst>
          <pc:docMk/>
          <pc:sldMk cId="3228349905" sldId="485"/>
        </pc:sldMkLst>
        <pc:spChg chg="mod">
          <ac:chgData name="Jha, Aryan Ritwajeet" userId="2aad577e-539b-449b-83a6-8d411f484b4d" providerId="ADAL" clId="{F9A49C3A-ABF0-42A7-ADEA-EAC5D79E6D94}" dt="2024-02-13T11:01:17.226" v="42" actId="20577"/>
          <ac:spMkLst>
            <pc:docMk/>
            <pc:sldMk cId="3228349905" sldId="485"/>
            <ac:spMk id="2" creationId="{CB4FB4C7-AE3D-506E-7C05-1986445D5B6E}"/>
          </ac:spMkLst>
        </pc:spChg>
        <pc:picChg chg="mod">
          <ac:chgData name="Jha, Aryan Ritwajeet" userId="2aad577e-539b-449b-83a6-8d411f484b4d" providerId="ADAL" clId="{F9A49C3A-ABF0-42A7-ADEA-EAC5D79E6D94}" dt="2024-02-13T11:07:44.069" v="44" actId="14826"/>
          <ac:picMkLst>
            <pc:docMk/>
            <pc:sldMk cId="3228349905" sldId="485"/>
            <ac:picMk id="5" creationId="{C9645807-1406-E8AF-F0D8-7F54BF70AD60}"/>
          </ac:picMkLst>
        </pc:picChg>
        <pc:picChg chg="mod">
          <ac:chgData name="Jha, Aryan Ritwajeet" userId="2aad577e-539b-449b-83a6-8d411f484b4d" providerId="ADAL" clId="{F9A49C3A-ABF0-42A7-ADEA-EAC5D79E6D94}" dt="2024-02-13T11:08:27.510" v="46" actId="1076"/>
          <ac:picMkLst>
            <pc:docMk/>
            <pc:sldMk cId="3228349905" sldId="485"/>
            <ac:picMk id="7" creationId="{688CBC80-4460-250C-58E9-6F1D7C0CEE73}"/>
          </ac:picMkLst>
        </pc:picChg>
        <pc:picChg chg="mod">
          <ac:chgData name="Jha, Aryan Ritwajeet" userId="2aad577e-539b-449b-83a6-8d411f484b4d" providerId="ADAL" clId="{F9A49C3A-ABF0-42A7-ADEA-EAC5D79E6D94}" dt="2024-02-13T11:07:20.668" v="43" actId="14826"/>
          <ac:picMkLst>
            <pc:docMk/>
            <pc:sldMk cId="3228349905" sldId="485"/>
            <ac:picMk id="4097" creationId="{B85E816B-9233-C12C-DA81-4CD4E74917BD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20:08:05.114" v="55" actId="14826"/>
        <pc:sldMkLst>
          <pc:docMk/>
          <pc:sldMk cId="3422331378" sldId="486"/>
        </pc:sldMkLst>
        <pc:spChg chg="mod">
          <ac:chgData name="Jha, Aryan Ritwajeet" userId="2aad577e-539b-449b-83a6-8d411f484b4d" providerId="ADAL" clId="{F9A49C3A-ABF0-42A7-ADEA-EAC5D79E6D94}" dt="2024-02-13T20:06:56.665" v="52" actId="20577"/>
          <ac:spMkLst>
            <pc:docMk/>
            <pc:sldMk cId="3422331378" sldId="486"/>
            <ac:spMk id="2" creationId="{4228F4F3-4C3D-A0A5-1753-295E0E5F7427}"/>
          </ac:spMkLst>
        </pc:spChg>
        <pc:picChg chg="mod">
          <ac:chgData name="Jha, Aryan Ritwajeet" userId="2aad577e-539b-449b-83a6-8d411f484b4d" providerId="ADAL" clId="{F9A49C3A-ABF0-42A7-ADEA-EAC5D79E6D94}" dt="2024-02-13T20:06:40.991" v="51" actId="14826"/>
          <ac:picMkLst>
            <pc:docMk/>
            <pc:sldMk cId="3422331378" sldId="486"/>
            <ac:picMk id="4" creationId="{A1D0797C-78B7-163A-D325-094212C4B7A7}"/>
          </ac:picMkLst>
        </pc:picChg>
        <pc:picChg chg="mod">
          <ac:chgData name="Jha, Aryan Ritwajeet" userId="2aad577e-539b-449b-83a6-8d411f484b4d" providerId="ADAL" clId="{F9A49C3A-ABF0-42A7-ADEA-EAC5D79E6D94}" dt="2024-02-13T20:07:11.999" v="54" actId="14826"/>
          <ac:picMkLst>
            <pc:docMk/>
            <pc:sldMk cId="3422331378" sldId="486"/>
            <ac:picMk id="8" creationId="{477AD2B7-0738-519E-1483-C4B9D5E3FCAE}"/>
          </ac:picMkLst>
        </pc:picChg>
        <pc:picChg chg="mod">
          <ac:chgData name="Jha, Aryan Ritwajeet" userId="2aad577e-539b-449b-83a6-8d411f484b4d" providerId="ADAL" clId="{F9A49C3A-ABF0-42A7-ADEA-EAC5D79E6D94}" dt="2024-02-13T20:08:05.114" v="55" actId="14826"/>
          <ac:picMkLst>
            <pc:docMk/>
            <pc:sldMk cId="3422331378" sldId="486"/>
            <ac:picMk id="10" creationId="{148C56AD-6831-03A8-612C-63D0027F4BF6}"/>
          </ac:picMkLst>
        </pc:picChg>
        <pc:picChg chg="mod">
          <ac:chgData name="Jha, Aryan Ritwajeet" userId="2aad577e-539b-449b-83a6-8d411f484b4d" providerId="ADAL" clId="{F9A49C3A-ABF0-42A7-ADEA-EAC5D79E6D94}" dt="2024-02-13T20:06:18.664" v="50" actId="14826"/>
          <ac:picMkLst>
            <pc:docMk/>
            <pc:sldMk cId="3422331378" sldId="486"/>
            <ac:picMk id="1025" creationId="{04FA7F1F-9A7E-504A-A8AC-A74190E21B39}"/>
          </ac:picMkLst>
        </pc:picChg>
      </pc:sldChg>
      <pc:sldChg chg="addSp delSp modSp new mod">
        <pc:chgData name="Jha, Aryan Ritwajeet" userId="2aad577e-539b-449b-83a6-8d411f484b4d" providerId="ADAL" clId="{F9A49C3A-ABF0-42A7-ADEA-EAC5D79E6D94}" dt="2024-02-27T19:58:38.360" v="2047" actId="20577"/>
        <pc:sldMkLst>
          <pc:docMk/>
          <pc:sldMk cId="1813289023" sldId="495"/>
        </pc:sldMkLst>
        <pc:spChg chg="mod">
          <ac:chgData name="Jha, Aryan Ritwajeet" userId="2aad577e-539b-449b-83a6-8d411f484b4d" providerId="ADAL" clId="{F9A49C3A-ABF0-42A7-ADEA-EAC5D79E6D94}" dt="2024-02-27T19:03:36.332" v="127" actId="20577"/>
          <ac:spMkLst>
            <pc:docMk/>
            <pc:sldMk cId="1813289023" sldId="495"/>
            <ac:spMk id="2" creationId="{2956FD70-DECC-C50D-18F4-744D03E93586}"/>
          </ac:spMkLst>
        </pc:spChg>
        <pc:spChg chg="del">
          <ac:chgData name="Jha, Aryan Ritwajeet" userId="2aad577e-539b-449b-83a6-8d411f484b4d" providerId="ADAL" clId="{F9A49C3A-ABF0-42A7-ADEA-EAC5D79E6D94}" dt="2024-02-27T19:05:20.732" v="128" actId="22"/>
          <ac:spMkLst>
            <pc:docMk/>
            <pc:sldMk cId="1813289023" sldId="495"/>
            <ac:spMk id="3" creationId="{E110C4D0-C871-CE02-BD36-043E136CCB77}"/>
          </ac:spMkLst>
        </pc:spChg>
        <pc:spChg chg="add mod">
          <ac:chgData name="Jha, Aryan Ritwajeet" userId="2aad577e-539b-449b-83a6-8d411f484b4d" providerId="ADAL" clId="{F9A49C3A-ABF0-42A7-ADEA-EAC5D79E6D94}" dt="2024-02-27T19:58:38.360" v="2047" actId="20577"/>
          <ac:spMkLst>
            <pc:docMk/>
            <pc:sldMk cId="1813289023" sldId="495"/>
            <ac:spMk id="6" creationId="{7829962E-FED2-5ED5-4426-14EB38A2416B}"/>
          </ac:spMkLst>
        </pc:spChg>
        <pc:spChg chg="add del mod">
          <ac:chgData name="Jha, Aryan Ritwajeet" userId="2aad577e-539b-449b-83a6-8d411f484b4d" providerId="ADAL" clId="{F9A49C3A-ABF0-42A7-ADEA-EAC5D79E6D94}" dt="2024-02-27T19:44:08.576" v="1257" actId="478"/>
          <ac:spMkLst>
            <pc:docMk/>
            <pc:sldMk cId="1813289023" sldId="495"/>
            <ac:spMk id="10" creationId="{2156A12C-52EC-E2BA-33C0-B4983E5F6B4A}"/>
          </ac:spMkLst>
        </pc:spChg>
        <pc:picChg chg="add del mod ord">
          <ac:chgData name="Jha, Aryan Ritwajeet" userId="2aad577e-539b-449b-83a6-8d411f484b4d" providerId="ADAL" clId="{F9A49C3A-ABF0-42A7-ADEA-EAC5D79E6D94}" dt="2024-02-27T19:44:02.663" v="1256" actId="478"/>
          <ac:picMkLst>
            <pc:docMk/>
            <pc:sldMk cId="1813289023" sldId="495"/>
            <ac:picMk id="5" creationId="{7057606B-A0F5-855A-5C72-882BCC3DAD44}"/>
          </ac:picMkLst>
        </pc:picChg>
        <pc:picChg chg="add mod">
          <ac:chgData name="Jha, Aryan Ritwajeet" userId="2aad577e-539b-449b-83a6-8d411f484b4d" providerId="ADAL" clId="{F9A49C3A-ABF0-42A7-ADEA-EAC5D79E6D94}" dt="2024-02-27T19:35:55.426" v="302" actId="1076"/>
          <ac:picMkLst>
            <pc:docMk/>
            <pc:sldMk cId="1813289023" sldId="495"/>
            <ac:picMk id="8" creationId="{55F3DEDD-97E1-1395-04CC-1FF6151CE256}"/>
          </ac:picMkLst>
        </pc:picChg>
      </pc:sldChg>
      <pc:sldChg chg="new del">
        <pc:chgData name="Jha, Aryan Ritwajeet" userId="2aad577e-539b-449b-83a6-8d411f484b4d" providerId="ADAL" clId="{F9A49C3A-ABF0-42A7-ADEA-EAC5D79E6D94}" dt="2024-02-27T19:33:22.527" v="290" actId="47"/>
        <pc:sldMkLst>
          <pc:docMk/>
          <pc:sldMk cId="1009036100" sldId="496"/>
        </pc:sldMkLst>
      </pc:sldChg>
      <pc:sldChg chg="modSp new mod">
        <pc:chgData name="Jha, Aryan Ritwajeet" userId="2aad577e-539b-449b-83a6-8d411f484b4d" providerId="ADAL" clId="{F9A49C3A-ABF0-42A7-ADEA-EAC5D79E6D94}" dt="2024-02-27T20:01:13.946" v="2077" actId="20577"/>
        <pc:sldMkLst>
          <pc:docMk/>
          <pc:sldMk cId="393568247" sldId="497"/>
        </pc:sldMkLst>
        <pc:spChg chg="mod">
          <ac:chgData name="Jha, Aryan Ritwajeet" userId="2aad577e-539b-449b-83a6-8d411f484b4d" providerId="ADAL" clId="{F9A49C3A-ABF0-42A7-ADEA-EAC5D79E6D94}" dt="2024-02-27T19:06:48.881" v="247" actId="20577"/>
          <ac:spMkLst>
            <pc:docMk/>
            <pc:sldMk cId="393568247" sldId="497"/>
            <ac:spMk id="2" creationId="{6B758F90-7FBA-010F-38F7-A909F071242E}"/>
          </ac:spMkLst>
        </pc:spChg>
        <pc:spChg chg="mod">
          <ac:chgData name="Jha, Aryan Ritwajeet" userId="2aad577e-539b-449b-83a6-8d411f484b4d" providerId="ADAL" clId="{F9A49C3A-ABF0-42A7-ADEA-EAC5D79E6D94}" dt="2024-02-27T20:01:13.946" v="2077" actId="20577"/>
          <ac:spMkLst>
            <pc:docMk/>
            <pc:sldMk cId="393568247" sldId="497"/>
            <ac:spMk id="3" creationId="{F6D5BAC5-8022-FD72-F332-C1829B2EC1CB}"/>
          </ac:spMkLst>
        </pc:spChg>
      </pc:sldChg>
      <pc:sldChg chg="addSp delSp modSp add mod">
        <pc:chgData name="Jha, Aryan Ritwajeet" userId="2aad577e-539b-449b-83a6-8d411f484b4d" providerId="ADAL" clId="{F9A49C3A-ABF0-42A7-ADEA-EAC5D79E6D94}" dt="2024-02-27T19:53:22.331" v="1279" actId="21"/>
        <pc:sldMkLst>
          <pc:docMk/>
          <pc:sldMk cId="2137460107" sldId="498"/>
        </pc:sldMkLst>
        <pc:spChg chg="mod">
          <ac:chgData name="Jha, Aryan Ritwajeet" userId="2aad577e-539b-449b-83a6-8d411f484b4d" providerId="ADAL" clId="{F9A49C3A-ABF0-42A7-ADEA-EAC5D79E6D94}" dt="2024-02-27T19:47:05.715" v="1274" actId="113"/>
          <ac:spMkLst>
            <pc:docMk/>
            <pc:sldMk cId="2137460107" sldId="498"/>
            <ac:spMk id="6" creationId="{628F10E2-77E3-70F9-280B-50A87D16E88C}"/>
          </ac:spMkLst>
        </pc:spChg>
        <pc:picChg chg="add del mod">
          <ac:chgData name="Jha, Aryan Ritwajeet" userId="2aad577e-539b-449b-83a6-8d411f484b4d" providerId="ADAL" clId="{F9A49C3A-ABF0-42A7-ADEA-EAC5D79E6D94}" dt="2024-02-27T19:53:22.331" v="1279" actId="21"/>
          <ac:picMkLst>
            <pc:docMk/>
            <pc:sldMk cId="2137460107" sldId="498"/>
            <ac:picMk id="4" creationId="{FF55C79C-A062-EC5D-C1C5-AD67ECF2ECC7}"/>
          </ac:picMkLst>
        </pc:picChg>
      </pc:sldChg>
      <pc:sldChg chg="addSp delSp modSp add mod">
        <pc:chgData name="Jha, Aryan Ritwajeet" userId="2aad577e-539b-449b-83a6-8d411f484b4d" providerId="ADAL" clId="{F9A49C3A-ABF0-42A7-ADEA-EAC5D79E6D94}" dt="2024-02-27T19:56:52.100" v="1844" actId="20577"/>
        <pc:sldMkLst>
          <pc:docMk/>
          <pc:sldMk cId="1294441353" sldId="499"/>
        </pc:sldMkLst>
        <pc:spChg chg="add del mod">
          <ac:chgData name="Jha, Aryan Ritwajeet" userId="2aad577e-539b-449b-83a6-8d411f484b4d" providerId="ADAL" clId="{F9A49C3A-ABF0-42A7-ADEA-EAC5D79E6D94}" dt="2024-02-27T19:53:33.141" v="1282" actId="478"/>
          <ac:spMkLst>
            <pc:docMk/>
            <pc:sldMk cId="1294441353" sldId="499"/>
            <ac:spMk id="4" creationId="{062AF66D-334C-B021-FE32-798962B02807}"/>
          </ac:spMkLst>
        </pc:spChg>
        <pc:spChg chg="mod">
          <ac:chgData name="Jha, Aryan Ritwajeet" userId="2aad577e-539b-449b-83a6-8d411f484b4d" providerId="ADAL" clId="{F9A49C3A-ABF0-42A7-ADEA-EAC5D79E6D94}" dt="2024-02-27T19:56:52.100" v="1844" actId="20577"/>
          <ac:spMkLst>
            <pc:docMk/>
            <pc:sldMk cId="1294441353" sldId="499"/>
            <ac:spMk id="6" creationId="{E6305959-A014-77AD-3124-4ACD2B85849A}"/>
          </ac:spMkLst>
        </pc:sp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5" creationId="{6982702A-0FD3-4282-14F6-AE2D426E1E23}"/>
          </ac:picMkLst>
        </pc:picChg>
        <pc:picChg chg="add mod">
          <ac:chgData name="Jha, Aryan Ritwajeet" userId="2aad577e-539b-449b-83a6-8d411f484b4d" providerId="ADAL" clId="{F9A49C3A-ABF0-42A7-ADEA-EAC5D79E6D94}" dt="2024-02-27T19:53:44.023" v="1285" actId="14100"/>
          <ac:picMkLst>
            <pc:docMk/>
            <pc:sldMk cId="1294441353" sldId="499"/>
            <ac:picMk id="7" creationId="{FF55C79C-A062-EC5D-C1C5-AD67ECF2ECC7}"/>
          </ac:picMkLst>
        </pc:pic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8" creationId="{01215104-44A3-A997-9279-D95C58939887}"/>
          </ac:picMkLst>
        </pc:picChg>
      </pc:sldChg>
      <pc:sldChg chg="delSp modSp add mod ord">
        <pc:chgData name="Jha, Aryan Ritwajeet" userId="2aad577e-539b-449b-83a6-8d411f484b4d" providerId="ADAL" clId="{F9A49C3A-ABF0-42A7-ADEA-EAC5D79E6D94}" dt="2024-02-27T20:23:24.673" v="2279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F9A49C3A-ABF0-42A7-ADEA-EAC5D79E6D94}" dt="2024-02-27T20:23:24.673" v="2279" actId="20577"/>
          <ac:spMkLst>
            <pc:docMk/>
            <pc:sldMk cId="210630985" sldId="500"/>
            <ac:spMk id="6" creationId="{A1D741F1-342F-9981-CE74-A45DD661CF08}"/>
          </ac:spMkLst>
        </pc:spChg>
        <pc:picChg chg="del">
          <ac:chgData name="Jha, Aryan Ritwajeet" userId="2aad577e-539b-449b-83a6-8d411f484b4d" providerId="ADAL" clId="{F9A49C3A-ABF0-42A7-ADEA-EAC5D79E6D94}" dt="2024-02-27T20:05:10.731" v="2087" actId="478"/>
          <ac:picMkLst>
            <pc:docMk/>
            <pc:sldMk cId="210630985" sldId="500"/>
            <ac:picMk id="8" creationId="{4B083749-FCE5-74E5-6D6A-373104CF6227}"/>
          </ac:picMkLst>
        </pc:picChg>
      </pc:sldChg>
      <pc:sldChg chg="ord">
        <pc:chgData name="Jha, Aryan Ritwajeet" userId="2aad577e-539b-449b-83a6-8d411f484b4d" providerId="ADAL" clId="{F9A49C3A-ABF0-42A7-ADEA-EAC5D79E6D94}" dt="2024-03-21T04:02:07.403" v="2281"/>
        <pc:sldMkLst>
          <pc:docMk/>
          <pc:sldMk cId="563642769" sldId="525"/>
        </pc:sldMkLst>
      </pc:sldChg>
      <pc:sldChg chg="modSp mod ord">
        <pc:chgData name="Jha, Aryan Ritwajeet" userId="2aad577e-539b-449b-83a6-8d411f484b4d" providerId="ADAL" clId="{F9A49C3A-ABF0-42A7-ADEA-EAC5D79E6D94}" dt="2024-03-21T04:35:35.865" v="2284" actId="14826"/>
        <pc:sldMkLst>
          <pc:docMk/>
          <pc:sldMk cId="1137517003" sldId="534"/>
        </pc:sldMkLst>
        <pc:picChg chg="mod">
          <ac:chgData name="Jha, Aryan Ritwajeet" userId="2aad577e-539b-449b-83a6-8d411f484b4d" providerId="ADAL" clId="{F9A49C3A-ABF0-42A7-ADEA-EAC5D79E6D94}" dt="2024-03-21T04:35:35.865" v="2284" actId="14826"/>
          <ac:picMkLst>
            <pc:docMk/>
            <pc:sldMk cId="1137517003" sldId="534"/>
            <ac:picMk id="7" creationId="{58203A00-1CD2-A3DA-86E9-01B5A415E0B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58FE7-1D32-4887-8B67-2F62FB8DC6F6}" type="datetimeFigureOut">
              <a:rPr lang="en-US" smtClean="0"/>
              <a:t>01-Apr-24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977B5-BA3C-4B93-BC23-F065DE070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3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7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2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5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1789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3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6128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8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20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822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695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6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2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96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712.png"/><Relationship Id="rId7" Type="http://schemas.openxmlformats.org/officeDocument/2006/relationships/image" Target="../media/image231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69.png"/><Relationship Id="rId5" Type="http://schemas.openxmlformats.org/officeDocument/2006/relationships/image" Target="../media/image64.png"/><Relationship Id="rId10" Type="http://schemas.openxmlformats.org/officeDocument/2006/relationships/image" Target="../media/image68.png"/><Relationship Id="rId4" Type="http://schemas.openxmlformats.org/officeDocument/2006/relationships/image" Target="../media/image63.png"/><Relationship Id="rId9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2511.png"/><Relationship Id="rId7" Type="http://schemas.openxmlformats.org/officeDocument/2006/relationships/image" Target="../media/image231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6.png"/><Relationship Id="rId4" Type="http://schemas.openxmlformats.org/officeDocument/2006/relationships/image" Target="../media/image71.png"/><Relationship Id="rId9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0.png"/><Relationship Id="rId7" Type="http://schemas.openxmlformats.org/officeDocument/2006/relationships/image" Target="../media/image34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7" Type="http://schemas.openxmlformats.org/officeDocument/2006/relationships/image" Target="../media/image34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7" Type="http://schemas.openxmlformats.org/officeDocument/2006/relationships/image" Target="../media/image61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3.png"/><Relationship Id="rId7" Type="http://schemas.openxmlformats.org/officeDocument/2006/relationships/image" Target="../media/image67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7" Type="http://schemas.openxmlformats.org/officeDocument/2006/relationships/image" Target="../media/image61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7" Type="http://schemas.openxmlformats.org/officeDocument/2006/relationships/image" Target="../media/image67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61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0.png"/><Relationship Id="rId7" Type="http://schemas.openxmlformats.org/officeDocument/2006/relationships/image" Target="../media/image671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61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0.png"/><Relationship Id="rId7" Type="http://schemas.openxmlformats.org/officeDocument/2006/relationships/image" Target="../media/image671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0.png"/><Relationship Id="rId7" Type="http://schemas.openxmlformats.org/officeDocument/2006/relationships/image" Target="../media/image611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0.png"/><Relationship Id="rId7" Type="http://schemas.openxmlformats.org/officeDocument/2006/relationships/image" Target="../media/image671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780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0.png"/><Relationship Id="rId7" Type="http://schemas.openxmlformats.org/officeDocument/2006/relationships/image" Target="../media/image67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280.png"/><Relationship Id="rId7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0.png"/><Relationship Id="rId7" Type="http://schemas.openxmlformats.org/officeDocument/2006/relationships/image" Target="../media/image61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1.png"/><Relationship Id="rId7" Type="http://schemas.openxmlformats.org/officeDocument/2006/relationships/image" Target="../media/image67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9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2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6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7" Type="http://schemas.openxmlformats.org/officeDocument/2006/relationships/image" Target="../media/image203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png"/><Relationship Id="rId7" Type="http://schemas.openxmlformats.org/officeDocument/2006/relationships/image" Target="../media/image208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7" Type="http://schemas.openxmlformats.org/officeDocument/2006/relationships/image" Target="../media/image213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111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1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149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image" Target="../media/image25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5" Type="http://schemas.openxmlformats.org/officeDocument/2006/relationships/image" Target="../media/image229.png"/><Relationship Id="rId4" Type="http://schemas.openxmlformats.org/officeDocument/2006/relationships/image" Target="../media/image2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png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3.png"/><Relationship Id="rId5" Type="http://schemas.openxmlformats.org/officeDocument/2006/relationships/image" Target="../media/image282.png"/><Relationship Id="rId4" Type="http://schemas.openxmlformats.org/officeDocument/2006/relationships/image" Target="../media/image28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7" Type="http://schemas.openxmlformats.org/officeDocument/2006/relationships/image" Target="../media/image1900.png"/><Relationship Id="rId2" Type="http://schemas.openxmlformats.org/officeDocument/2006/relationships/image" Target="../media/image1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7.png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4.png"/><Relationship Id="rId4" Type="http://schemas.openxmlformats.org/officeDocument/2006/relationships/image" Target="../media/image29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0.png"/><Relationship Id="rId3" Type="http://schemas.openxmlformats.org/officeDocument/2006/relationships/image" Target="../media/image1711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6.png"/><Relationship Id="rId5" Type="http://schemas.openxmlformats.org/officeDocument/2006/relationships/image" Target="../media/image295.png"/><Relationship Id="rId4" Type="http://schemas.openxmlformats.org/officeDocument/2006/relationships/image" Target="../media/image1812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0.png"/><Relationship Id="rId3" Type="http://schemas.openxmlformats.org/officeDocument/2006/relationships/image" Target="../media/image2310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5" Type="http://schemas.openxmlformats.org/officeDocument/2006/relationships/image" Target="../media/image297.png"/><Relationship Id="rId4" Type="http://schemas.openxmlformats.org/officeDocument/2006/relationships/image" Target="../media/image241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2820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5" Type="http://schemas.openxmlformats.org/officeDocument/2006/relationships/image" Target="../media/image299.png"/><Relationship Id="rId4" Type="http://schemas.openxmlformats.org/officeDocument/2006/relationships/image" Target="../media/image2910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04.png"/><Relationship Id="rId7" Type="http://schemas.openxmlformats.org/officeDocument/2006/relationships/image" Target="../media/image308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7" Type="http://schemas.openxmlformats.org/officeDocument/2006/relationships/image" Target="../media/image45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3.png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7" Type="http://schemas.openxmlformats.org/officeDocument/2006/relationships/image" Target="../media/image510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.png"/><Relationship Id="rId5" Type="http://schemas.openxmlformats.org/officeDocument/2006/relationships/image" Target="../media/image317.png"/><Relationship Id="rId4" Type="http://schemas.openxmlformats.org/officeDocument/2006/relationships/image" Target="../media/image31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7" Type="http://schemas.openxmlformats.org/officeDocument/2006/relationships/image" Target="../media/image57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4.png"/><Relationship Id="rId5" Type="http://schemas.openxmlformats.org/officeDocument/2006/relationships/image" Target="../media/image323.png"/><Relationship Id="rId4" Type="http://schemas.openxmlformats.org/officeDocument/2006/relationships/image" Target="../media/image32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7" Type="http://schemas.openxmlformats.org/officeDocument/2006/relationships/image" Target="../media/image630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9.png"/><Relationship Id="rId5" Type="http://schemas.openxmlformats.org/officeDocument/2006/relationships/image" Target="../media/image328.png"/><Relationship Id="rId4" Type="http://schemas.openxmlformats.org/officeDocument/2006/relationships/image" Target="../media/image32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7" Type="http://schemas.openxmlformats.org/officeDocument/2006/relationships/image" Target="../media/image2112.png"/><Relationship Id="rId2" Type="http://schemas.openxmlformats.org/officeDocument/2006/relationships/image" Target="../media/image1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0.png"/><Relationship Id="rId5" Type="http://schemas.openxmlformats.org/officeDocument/2006/relationships/image" Target="../media/image1911.png"/><Relationship Id="rId4" Type="http://schemas.openxmlformats.org/officeDocument/2006/relationships/image" Target="../media/image1811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0.png"/><Relationship Id="rId3" Type="http://schemas.openxmlformats.org/officeDocument/2006/relationships/image" Target="../media/image2300.png"/><Relationship Id="rId7" Type="http://schemas.openxmlformats.org/officeDocument/2006/relationships/image" Target="../media/image2700.png"/><Relationship Id="rId2" Type="http://schemas.openxmlformats.org/officeDocument/2006/relationships/image" Target="../media/image2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0.png"/><Relationship Id="rId5" Type="http://schemas.openxmlformats.org/officeDocument/2006/relationships/image" Target="../media/image2510.png"/><Relationship Id="rId4" Type="http://schemas.openxmlformats.org/officeDocument/2006/relationships/image" Target="../media/image2400.png"/><Relationship Id="rId9" Type="http://schemas.openxmlformats.org/officeDocument/2006/relationships/image" Target="../media/image2900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3100.png"/><Relationship Id="rId7" Type="http://schemas.openxmlformats.org/officeDocument/2006/relationships/image" Target="../media/image350.png"/><Relationship Id="rId2" Type="http://schemas.openxmlformats.org/officeDocument/2006/relationships/image" Target="../media/image3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1.png"/><Relationship Id="rId4" Type="http://schemas.openxmlformats.org/officeDocument/2006/relationships/image" Target="../media/image321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3.png"/><Relationship Id="rId5" Type="http://schemas.openxmlformats.org/officeDocument/2006/relationships/image" Target="../media/image332.png"/><Relationship Id="rId4" Type="http://schemas.openxmlformats.org/officeDocument/2006/relationships/image" Target="../media/image39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7" Type="http://schemas.openxmlformats.org/officeDocument/2006/relationships/image" Target="../media/image2111.png"/><Relationship Id="rId2" Type="http://schemas.openxmlformats.org/officeDocument/2006/relationships/image" Target="../media/image1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1.png"/><Relationship Id="rId5" Type="http://schemas.openxmlformats.org/officeDocument/2006/relationships/image" Target="../media/image337.png"/><Relationship Id="rId4" Type="http://schemas.openxmlformats.org/officeDocument/2006/relationships/image" Target="../media/image1810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4400" dirty="0"/>
              <a:t>MPOPF Simulation and OpenDSS Validation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Aryan Ritwajeet Jha</a:t>
            </a:r>
          </a:p>
          <a:p>
            <a:pPr algn="ctr"/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Graduate Research Assistant</a:t>
            </a:r>
          </a:p>
          <a:p>
            <a:pPr algn="ctr"/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28A7FE-EDAA-F354-A00F-E8168F21B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04E423B-CDF4-D2BB-F4C2-A88965983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95315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</a:rPr>
              <a:t>Comparison with OpenDSS confirms that the current MPCOPF model has issues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7" name="Picture 6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BD393873-B442-A942-6A79-0A26BC387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217815"/>
            <a:ext cx="4787821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1507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8F90-7FBA-010F-38F7-A909F071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5BAC5-8022-FD72-F332-C1829B2EC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[nazir2018pscc] Nazir, N., &amp; </a:t>
            </a:r>
            <a:r>
              <a:rPr lang="en-US" dirty="0" err="1"/>
              <a:t>Almassalkhi</a:t>
            </a:r>
            <a:r>
              <a:rPr lang="en-US" dirty="0"/>
              <a:t>, M. . Receding-Horizon Optimization of Unbalanced Distribution Systems with Time-Scale Separation for Discrete and Continuous Control Devices. 2018 Power Systems Computation Conference (PSCC). IEEE. </a:t>
            </a:r>
            <a:r>
              <a:rPr lang="en-US" dirty="0" err="1"/>
              <a:t>doi</a:t>
            </a:r>
            <a:r>
              <a:rPr lang="en-US" dirty="0"/>
              <a:t>: 10.23919/PSCC.2018.8442555</a:t>
            </a:r>
          </a:p>
          <a:p>
            <a:r>
              <a:rPr lang="en-US" dirty="0"/>
              <a:t>[nazir2020tpwrs] Nazir, N., </a:t>
            </a:r>
            <a:r>
              <a:rPr lang="en-US" dirty="0" err="1"/>
              <a:t>Racherla</a:t>
            </a:r>
            <a:r>
              <a:rPr lang="en-US" dirty="0"/>
              <a:t>, P., &amp; </a:t>
            </a:r>
            <a:r>
              <a:rPr lang="en-US" dirty="0" err="1"/>
              <a:t>Almassalkhi</a:t>
            </a:r>
            <a:r>
              <a:rPr lang="en-US" dirty="0"/>
              <a:t>, M. (2020). Optimal Multi-Period Dispatch of Distributed Energy Resources in Unbalanced Distribution Feeders. IEEE Trans. Power Syst., 35(4), 2683–2692. </a:t>
            </a:r>
            <a:r>
              <a:rPr lang="en-US" dirty="0" err="1"/>
              <a:t>doi</a:t>
            </a:r>
            <a:r>
              <a:rPr lang="en-US" dirty="0"/>
              <a:t>: 10.1109/TPWRS.2019.2963249</a:t>
            </a:r>
          </a:p>
          <a:p>
            <a:r>
              <a:rPr lang="en-US" dirty="0"/>
              <a:t>[usman2022tpwrs] Usman, M., &amp; Capitanescu, F. (2022). A Novel Tractable Methodology to Stochastic Multi-Period AC OPF in Active Distribution Systems Using Sequential Linearization Algorithm. IEEE Trans. Power Syst., 38(4), 3869–3883. </a:t>
            </a:r>
            <a:r>
              <a:rPr lang="en-US" dirty="0" err="1"/>
              <a:t>doi</a:t>
            </a:r>
            <a:r>
              <a:rPr lang="en-US" dirty="0"/>
              <a:t>: 10.1109/TPWRS.2022.3197884</a:t>
            </a:r>
          </a:p>
        </p:txBody>
      </p:sp>
    </p:spTree>
    <p:extLst>
      <p:ext uri="{BB962C8B-B14F-4D97-AF65-F5344CB8AC3E}">
        <p14:creationId xmlns:p14="http://schemas.microsoft.com/office/powerpoint/2010/main" val="393568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099" y="3119302"/>
            <a:ext cx="3797536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3119302"/>
            <a:ext cx="3797536" cy="28481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7302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099" y="3119301"/>
            <a:ext cx="3797536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3119301"/>
            <a:ext cx="3797536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4344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12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88289"/>
            <a:ext cx="3315528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30338"/>
            <a:ext cx="4144001" cy="3360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59546"/>
            <a:ext cx="476312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669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AD58-96D2-A9FC-5829-188C5A294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92747-4966-1272-B8B3-FA484209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Latest Slides End Here.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01D7C43F-70BC-B708-5659-CA39C7064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5672059"/>
            <a:ext cx="10109199" cy="547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Slides Follow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B9B1E54-C47F-428B-3421-60B19F73D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9" name="Picture 98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1BA04F26-6D45-8E0F-D6BB-21CE8A10E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0" r="19269" b="2"/>
          <a:stretch/>
        </p:blipFill>
        <p:spPr>
          <a:xfrm>
            <a:off x="4222506" y="502156"/>
            <a:ext cx="3746987" cy="3392553"/>
          </a:xfrm>
          <a:prstGeom prst="rect">
            <a:avLst/>
          </a:prstGeom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E4FF4A1-D788-9C3E-1B76-4B117B410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14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6820"/>
            <a:ext cx="4311176" cy="1030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690" y="3227243"/>
            <a:ext cx="4516084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7031" y="3329915"/>
            <a:ext cx="4825439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F4FB8F4-1453-04DC-3D18-A26087617BD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986" y="2872478"/>
            <a:ext cx="4818083" cy="38391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D1EDB-75AF-7787-0565-6478DC9335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9282" y="791074"/>
            <a:ext cx="1724266" cy="20481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FA2E2F-04FB-7486-01E8-31DF58E98A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154" y="2843899"/>
            <a:ext cx="4763165" cy="38676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8CE8FC-6695-105C-2AAA-93EC8639F4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8739" y="2592199"/>
            <a:ext cx="5468113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27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384" y="1988289"/>
            <a:ext cx="347894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422" y="3121075"/>
            <a:ext cx="4561566" cy="36728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452"/>
            <a:ext cx="4839375" cy="33800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92A5877-2A27-3901-2D37-68A9D65525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1804" y="1030098"/>
            <a:ext cx="1705213" cy="2067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217EBB-8BEE-E7E8-261A-DAF8BA8673A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5615" y="3037935"/>
            <a:ext cx="4810796" cy="38391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149783-671A-78F2-FF97-0F2A4D389C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1810" y="2867302"/>
            <a:ext cx="4744112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51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4933"/>
            <a:ext cx="4311176" cy="1034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227243"/>
            <a:ext cx="4572393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29915"/>
            <a:ext cx="4839375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257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88289"/>
            <a:ext cx="3480434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3319757"/>
            <a:ext cx="426516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050"/>
            <a:ext cx="4839375" cy="3380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807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65612"/>
            <a:ext cx="4311176" cy="10130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821" y="3227243"/>
            <a:ext cx="4497822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4" y="3329915"/>
            <a:ext cx="4839373" cy="341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8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88289"/>
            <a:ext cx="431117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618" y="3319757"/>
            <a:ext cx="4831210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39574"/>
            <a:ext cx="4839375" cy="33917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4321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126" y="107658"/>
            <a:ext cx="3901188" cy="292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3200" dirty="0"/>
                  <a:t>OPF</a:t>
                </a:r>
                <a:r>
                  <a:rPr lang="en-US" sz="32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561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5551"/>
            <a:ext cx="4311176" cy="1233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36" y="3319757"/>
            <a:ext cx="483937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319757"/>
            <a:ext cx="4839375" cy="34314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154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821" y="1852298"/>
            <a:ext cx="4790779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52948"/>
            <a:ext cx="4878833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252948"/>
            <a:ext cx="5016382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3642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70066"/>
            <a:ext cx="4248316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74253"/>
            <a:ext cx="487883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 dirty="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254249"/>
            <a:ext cx="5016382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0819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52298"/>
            <a:ext cx="4700680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308" y="3252948"/>
            <a:ext cx="428121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52948"/>
            <a:ext cx="4955206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517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0066"/>
            <a:ext cx="4076077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274253"/>
            <a:ext cx="4248102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 dirty="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4249"/>
            <a:ext cx="4986649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8205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73995"/>
            <a:ext cx="470068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52948"/>
            <a:ext cx="427698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96459"/>
            <a:ext cx="4955206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B2C5FC4-0BCF-BE8A-6864-6639F815C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49AE08B-6BC2-1B84-ADED-468507DBD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3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2149"/>
            <a:ext cx="4076077" cy="1145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308" y="3274253"/>
            <a:ext cx="420921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 dirty="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75930"/>
            <a:ext cx="4986649" cy="34689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9360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83635"/>
            <a:ext cx="4700680" cy="1086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300367"/>
            <a:ext cx="4276984" cy="3293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960" y="3296459"/>
            <a:ext cx="4894587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8170B3E8-D69B-B7A0-6298-05F10191F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F373F08-5C81-2B4B-39E6-2EDEA768D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634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651" y="1870066"/>
            <a:ext cx="3996084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303884"/>
            <a:ext cx="4248102" cy="32867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 dirty="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304008"/>
            <a:ext cx="4986649" cy="34128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845AEA7-5299-3E6A-3053-E7EE7DA22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A961B90-AC46-CA73-ED7C-92C3CE8D5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133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91522"/>
            <a:ext cx="3480434" cy="9611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909" y="3319757"/>
            <a:ext cx="4172627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2406" y="3345050"/>
            <a:ext cx="4714688" cy="338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144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767" y="1873995"/>
            <a:ext cx="4616886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2004"/>
            <a:ext cx="4276984" cy="337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332041"/>
            <a:ext cx="4955206" cy="3356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48259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9161"/>
            <a:ext cx="4076077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274253"/>
            <a:ext cx="4239901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 dirty="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8116"/>
            <a:ext cx="4986649" cy="3504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68D0B8F-1802-5818-A962-B3821B6FA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DCF9EC3-298A-1E02-AB23-9620BEBF4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7633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 descr="A graph of battery charging and battery charging&#10;&#10;Description automatically generated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06" y="1093862"/>
            <a:ext cx="3658994" cy="2743200"/>
          </a:xfrm>
          <a:prstGeom prst="rect">
            <a:avLst/>
          </a:prstGeom>
        </p:spPr>
      </p:pic>
      <p:pic>
        <p:nvPicPr>
          <p:cNvPr id="14" name="Picture 13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396" y="1093862"/>
            <a:ext cx="3658994" cy="2743200"/>
          </a:xfrm>
          <a:prstGeom prst="rect">
            <a:avLst/>
          </a:prstGeom>
        </p:spPr>
      </p:pic>
      <p:pic>
        <p:nvPicPr>
          <p:cNvPr id="16" name="Picture 15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4" y="3843232"/>
            <a:ext cx="3658994" cy="2743200"/>
          </a:xfrm>
          <a:prstGeom prst="rect">
            <a:avLst/>
          </a:prstGeom>
        </p:spPr>
      </p:pic>
      <p:pic>
        <p:nvPicPr>
          <p:cNvPr id="18" name="Picture 17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2D011D0-748C-C529-9294-7BD8B0D4BD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732" y="3843232"/>
            <a:ext cx="3658994" cy="2743200"/>
          </a:xfrm>
          <a:prstGeom prst="rect">
            <a:avLst/>
          </a:prstGeom>
        </p:spPr>
      </p:pic>
      <p:pic>
        <p:nvPicPr>
          <p:cNvPr id="20" name="Picture 19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013" y="3843232"/>
            <a:ext cx="365899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990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9" y="2953159"/>
            <a:ext cx="3797536" cy="3180437"/>
          </a:xfrm>
          <a:prstGeom prst="rect">
            <a:avLst/>
          </a:prstGeom>
        </p:spPr>
      </p:pic>
      <p:pic>
        <p:nvPicPr>
          <p:cNvPr id="5" name="Content Placeholder 4" descr="A graph of a graph with colored lines&#10;&#10;Description automatically generated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 descr="A graph with lines and dots&#10;&#10;Description automatically generated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73" y="2953159"/>
            <a:ext cx="3797536" cy="318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41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9" y="2986387"/>
            <a:ext cx="3797536" cy="3113980"/>
          </a:xfrm>
          <a:prstGeom prst="rect">
            <a:avLst/>
          </a:prstGeom>
        </p:spPr>
      </p:pic>
      <p:pic>
        <p:nvPicPr>
          <p:cNvPr id="9" name="Picture 8" descr="A graph of a number of cells&#10;&#10;Description automatically generated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86" y="2986387"/>
            <a:ext cx="3797536" cy="3113980"/>
          </a:xfrm>
          <a:prstGeom prst="rect">
            <a:avLst/>
          </a:prstGeom>
        </p:spPr>
      </p:pic>
      <p:pic>
        <p:nvPicPr>
          <p:cNvPr id="5" name="Content Placeholder 4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790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3" y="191579"/>
            <a:ext cx="3719418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300" y="1873995"/>
            <a:ext cx="458582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5524"/>
            <a:ext cx="4276984" cy="3363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0891" y="3332041"/>
            <a:ext cx="4834725" cy="3356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09971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3" y="191579"/>
            <a:ext cx="3719418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757" y="1879161"/>
            <a:ext cx="3985873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314646"/>
            <a:ext cx="4239901" cy="3265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 dirty="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2231" y="3258116"/>
            <a:ext cx="4972045" cy="3504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E9252C28-8B29-AD40-DEE3-AD9DFBD64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80C6177-0665-492B-42A6-9CFD607EA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767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48555" y="1830452"/>
            <a:ext cx="6035607" cy="45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4252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34313"/>
            <a:ext cx="5449060" cy="1194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3171383"/>
            <a:ext cx="4967211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199129"/>
            <a:ext cx="5465054" cy="1551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EEEB6B-CB39-AB18-086D-C2DA91176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36" y="3171383"/>
            <a:ext cx="4476944" cy="362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211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6490" y="1600200"/>
            <a:ext cx="4876801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40943D96-0532-83A7-2FBB-48F6473F1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11" y="1632709"/>
            <a:ext cx="487679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292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743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64466"/>
            <a:ext cx="5449060" cy="1134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898" y="3171383"/>
            <a:ext cx="4765229" cy="2200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1106"/>
            <a:ext cx="5087060" cy="1239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5998" y="3171383"/>
            <a:ext cx="4709106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208684"/>
            <a:ext cx="5465054" cy="1532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9127694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9" name="Picture 1">
            <a:extLst>
              <a:ext uri="{FF2B5EF4-FFF2-40B4-BE49-F238E27FC236}">
                <a16:creationId xmlns:a16="http://schemas.microsoft.com/office/drawing/2014/main" id="{3B607CBF-5985-8CF5-2F73-E1F577D17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526" y="1428099"/>
            <a:ext cx="4019939" cy="301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97EB890-85C2-FD01-D7E3-68460EAD2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19" y="3611598"/>
            <a:ext cx="3855098" cy="289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95059DFC-AD3E-EA81-B7DB-31007D50A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74" y="1347365"/>
            <a:ext cx="4235229" cy="317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401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0485"/>
            <a:ext cx="5449060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66191"/>
            <a:ext cx="4867954" cy="22110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2485"/>
            <a:ext cx="5087060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12951"/>
            <a:ext cx="4656834" cy="19698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2515" y="5179764"/>
            <a:ext cx="5433352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39607981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3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5142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698" y="1850485"/>
            <a:ext cx="5132735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76444"/>
            <a:ext cx="4867954" cy="2190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27" y="5512485"/>
            <a:ext cx="5021478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83614"/>
            <a:ext cx="4656834" cy="1828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5728" y="5179764"/>
            <a:ext cx="5086926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=4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0.787 0.796 0.782]'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=4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0.9 1 1]'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16595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1822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5382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MP</a:t>
                </a:r>
                <a:r>
                  <a:rPr lang="en-US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b="1" dirty="0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9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5740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3781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MP</a:t>
                </a:r>
                <a:r>
                  <a:rPr lang="en-US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dirty="0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87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830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88289"/>
            <a:ext cx="3315528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30338"/>
            <a:ext cx="4144001" cy="3360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59546"/>
            <a:ext cx="476312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446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8305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0365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299" y="191579"/>
            <a:ext cx="3758208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25304"/>
            <a:ext cx="4986923" cy="1203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144162"/>
            <a:ext cx="5082334" cy="3606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3217976"/>
            <a:ext cx="3850410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184082"/>
            <a:ext cx="5008398" cy="1561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011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39528"/>
            <a:ext cx="4986923" cy="1174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219258"/>
            <a:ext cx="5082334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6865" y="3217976"/>
            <a:ext cx="3826664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212952"/>
            <a:ext cx="5008398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888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52298"/>
            <a:ext cx="4986923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115" y="3219258"/>
            <a:ext cx="4893601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0963" y="3217976"/>
            <a:ext cx="3778468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6513" y="5212952"/>
            <a:ext cx="5005355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0589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61648-3717-9679-0C8C-43BF7655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09" y="1139546"/>
            <a:ext cx="10063163" cy="1272756"/>
          </a:xfrm>
        </p:spPr>
        <p:txBody>
          <a:bodyPr/>
          <a:lstStyle/>
          <a:p>
            <a:r>
              <a:rPr lang="en-US" dirty="0"/>
              <a:t>MPDOPF: Mapping of Decentralized Variables to Centralized Variables done, everything packed into a structure suitable for OpenDSS Validation.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</p:spPr>
            <p:txBody>
              <a:bodyPr/>
              <a:lstStyle/>
              <a:p>
                <a:r>
                  <a:rPr lang="en-US" sz="2000" dirty="0"/>
                  <a:t>I had node numbers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000" dirty="0"/>
                  <a:t> Areas like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1:41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1:19, 1:20, 1:54</m:t>
                    </m:r>
                  </m:oMath>
                </a14:m>
                <a:r>
                  <a:rPr lang="en-US" sz="2000" dirty="0"/>
                  <a:t> but not a way to know which nodes do they refer to in the real ‘centralized’ system.</a:t>
                </a:r>
              </a:p>
              <a:p>
                <a:r>
                  <a:rPr lang="en-US" sz="2000" dirty="0"/>
                  <a:t>I (manually) created a mapping between the two.</a:t>
                </a:r>
              </a:p>
              <a:p>
                <a:r>
                  <a:rPr lang="en-US" sz="2000" dirty="0"/>
                  <a:t>I then used the mapping scheme to collate all ‘area information’ after optimization into a ‘system information’ for validating against OpenDSS.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  <a:blipFill>
                <a:blip r:embed="rId2"/>
                <a:stretch>
                  <a:fillRect l="-3797" t="-2773" r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11B27C-93AF-92E6-FAEA-EFC54003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611" y="2111910"/>
            <a:ext cx="6437673" cy="44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075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FD70-DECC-C50D-18F4-744D03E9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9962E-FED2-5ED5-4426-14EB38A2416B}"/>
              </a:ext>
            </a:extLst>
          </p:cNvPr>
          <p:cNvSpPr txBox="1"/>
          <p:nvPr/>
        </p:nvSpPr>
        <p:spPr>
          <a:xfrm>
            <a:off x="6434492" y="1624365"/>
            <a:ext cx="5447211" cy="42473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[nazir2020tpwrs]</a:t>
            </a:r>
          </a:p>
          <a:p>
            <a:endParaRPr lang="en-US" dirty="0"/>
          </a:p>
          <a:p>
            <a:r>
              <a:rPr lang="en-US" b="1" dirty="0"/>
              <a:t>Feasibility of Solution</a:t>
            </a:r>
            <a:r>
              <a:rPr lang="en-US" dirty="0"/>
              <a:t>: Forward-Backward Sweep in </a:t>
            </a:r>
            <a:r>
              <a:rPr lang="en-US" dirty="0" err="1"/>
              <a:t>GridLab</a:t>
            </a:r>
            <a:r>
              <a:rPr lang="en-US" dirty="0"/>
              <a:t>-D.</a:t>
            </a:r>
          </a:p>
          <a:p>
            <a:r>
              <a:rPr lang="en-US" dirty="0"/>
              <a:t>They check violation of node voltages between the simulation and the </a:t>
            </a:r>
            <a:r>
              <a:rPr lang="en-US" dirty="0" err="1"/>
              <a:t>GridLab</a:t>
            </a:r>
            <a:r>
              <a:rPr lang="en-US" dirty="0"/>
              <a:t>-D </a:t>
            </a:r>
            <a:r>
              <a:rPr lang="en-US" dirty="0" err="1"/>
              <a:t>powerflow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Optimality of Solution</a:t>
            </a:r>
            <a:r>
              <a:rPr lang="en-US" dirty="0"/>
              <a:t>:</a:t>
            </a:r>
          </a:p>
          <a:p>
            <a:r>
              <a:rPr lang="en-US" dirty="0"/>
              <a:t>The authors argue that a) computing (even for verifying) Multi-Period NL OPF can be computationally too expensive and b) the solution to a ‘</a:t>
            </a:r>
            <a:r>
              <a:rPr lang="en-US" b="1" dirty="0"/>
              <a:t>D</a:t>
            </a:r>
            <a:r>
              <a:rPr lang="en-US" dirty="0"/>
              <a:t>ecoupled’ </a:t>
            </a:r>
            <a:r>
              <a:rPr lang="en-US" b="1" dirty="0"/>
              <a:t>NL</a:t>
            </a:r>
            <a:r>
              <a:rPr lang="en-US" dirty="0"/>
              <a:t>-O</a:t>
            </a:r>
            <a:r>
              <a:rPr lang="en-US" b="1" dirty="0"/>
              <a:t>P</a:t>
            </a:r>
            <a:r>
              <a:rPr lang="en-US" dirty="0"/>
              <a:t>F (with battery set points already assigned by the Full Horizon </a:t>
            </a:r>
            <a:r>
              <a:rPr lang="en-US" b="1" dirty="0"/>
              <a:t>SOCP</a:t>
            </a:r>
            <a:r>
              <a:rPr lang="en-US" dirty="0"/>
              <a:t> OPF will provide an even lower optimal value compared to the Full Horizon </a:t>
            </a:r>
            <a:r>
              <a:rPr lang="en-US" b="1" dirty="0"/>
              <a:t>NLP</a:t>
            </a:r>
            <a:r>
              <a:rPr lang="en-US" dirty="0"/>
              <a:t> OPF (7).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3DEDD-97E1-1395-04CC-1FF6151CE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90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878E5-882D-A344-3FB4-42F82C6D6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92B2-7950-761F-7F2F-4E096A81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391B8F-99F2-EA82-7FD9-C8A1F782E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165" y="3226344"/>
            <a:ext cx="5335668" cy="72081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[nazir2020tpwrs]</a:t>
                </a:r>
              </a:p>
              <a:p>
                <a:endParaRPr lang="en-US" dirty="0"/>
              </a:p>
              <a:p>
                <a:r>
                  <a:rPr lang="en-US" b="1" dirty="0"/>
                  <a:t>Optimality of Solution:</a:t>
                </a:r>
              </a:p>
              <a:p>
                <a:r>
                  <a:rPr lang="en-US" dirty="0"/>
                  <a:t>They formulate their optimality gap as a comparison between the SOCP optimal value and </a:t>
                </a:r>
                <a:r>
                  <a:rPr lang="en-US" b="1" dirty="0"/>
                  <a:t>Decoupled NLP </a:t>
                </a:r>
                <a:r>
                  <a:rPr lang="en-US" dirty="0"/>
                  <a:t>optimal value (9), for each time-step, and taking the maximum optimality gap to show as the result.</a:t>
                </a:r>
              </a:p>
              <a:p>
                <a:r>
                  <a:rPr lang="en-US" dirty="0"/>
                  <a:t>For IEEE 123, they get a maximum optimality gap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2.1%</m:t>
                    </m:r>
                  </m:oMath>
                </a14:m>
                <a:r>
                  <a:rPr lang="en-US" dirty="0"/>
                  <a:t>. Violations against </a:t>
                </a:r>
                <a:r>
                  <a:rPr lang="en-US" dirty="0" err="1"/>
                  <a:t>GridLab</a:t>
                </a:r>
                <a:r>
                  <a:rPr lang="en-US" dirty="0"/>
                  <a:t>-D are </a:t>
                </a:r>
                <a:r>
                  <a:rPr lang="en-US" i="1" dirty="0"/>
                  <a:t>small</a:t>
                </a:r>
                <a:r>
                  <a:rPr lang="en-US" dirty="0"/>
                  <a:t>. (Feasible solution).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  <a:blipFill>
                <a:blip r:embed="rId3"/>
                <a:stretch>
                  <a:fillRect l="-894" t="-847"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D2CD00E-3371-2A52-9DFE-9BA1F2619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601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82D1A-4B02-9F8A-B9EC-88E0F2447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43FB-4547-C706-3978-B4730224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05959-A014-77AD-3124-4ACD2B85849A}"/>
              </a:ext>
            </a:extLst>
          </p:cNvPr>
          <p:cNvSpPr txBox="1"/>
          <p:nvPr/>
        </p:nvSpPr>
        <p:spPr>
          <a:xfrm>
            <a:off x="6434492" y="1624365"/>
            <a:ext cx="5447211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[nazir2020tpwrs]</a:t>
            </a:r>
          </a:p>
          <a:p>
            <a:endParaRPr lang="en-US" dirty="0"/>
          </a:p>
          <a:p>
            <a:r>
              <a:rPr lang="en-US" b="1" dirty="0"/>
              <a:t>Commentary on Solution Times:</a:t>
            </a:r>
          </a:p>
          <a:p>
            <a:r>
              <a:rPr lang="en-US" dirty="0"/>
              <a:t>Fig. (a) They see a similar trend in results as me when performing a Full Horizon NLP, with solution times becoming increasingly larger as the time-horizon increases.</a:t>
            </a:r>
          </a:p>
          <a:p>
            <a:endParaRPr lang="en-US" dirty="0"/>
          </a:p>
          <a:p>
            <a:r>
              <a:rPr lang="en-US" dirty="0"/>
              <a:t>Fig. (b) But their SOCP approach scales well, with solutions times increasingly almost linearly with time-horizon. For practical scenarios (day-ahead hourly simulation), their SOCP solution converges in under a minute.</a:t>
            </a:r>
          </a:p>
        </p:txBody>
      </p:sp>
      <p:pic>
        <p:nvPicPr>
          <p:cNvPr id="7" name="Picture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FF55C79C-A062-EC5D-C1C5-AD67ECF2E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01" y="1905162"/>
            <a:ext cx="5752684" cy="242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413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8566B-2E41-2A32-72E1-74D739337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357C0-44B3-9E1F-4F0C-7D28F2D27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[usman2022tpwrs]</a:t>
                </a:r>
              </a:p>
              <a:p>
                <a:endParaRPr lang="en-US" dirty="0"/>
              </a:p>
              <a:p>
                <a:r>
                  <a:rPr lang="en-US" b="1" dirty="0"/>
                  <a:t>Feasibility and Optimality of Solution</a:t>
                </a:r>
                <a:r>
                  <a:rPr lang="en-US" dirty="0"/>
                  <a:t>: </a:t>
                </a:r>
              </a:p>
              <a:p>
                <a:r>
                  <a:rPr lang="en-US" dirty="0"/>
                  <a:t>They mainly showcase the benchmarks based on UK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31</m:t>
                    </m:r>
                  </m:oMath>
                </a14:m>
                <a:r>
                  <a:rPr lang="en-US" dirty="0"/>
                  <a:t> bus system.</a:t>
                </a:r>
              </a:p>
              <a:p>
                <a:endParaRPr lang="en-US" dirty="0"/>
              </a:p>
              <a:p>
                <a:r>
                  <a:rPr lang="en-US" dirty="0"/>
                  <a:t>They solve the full horizon (day-ahead hourly) OPF MINLP OPF in </a:t>
                </a:r>
                <a:r>
                  <a:rPr lang="en-US" dirty="0" err="1"/>
                  <a:t>JuMP</a:t>
                </a:r>
                <a:r>
                  <a:rPr lang="en-US" dirty="0"/>
                  <a:t> using BONMIN solver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).</a:t>
                </a:r>
              </a:p>
              <a:p>
                <a:endParaRPr lang="en-US" dirty="0"/>
              </a:p>
              <a:p>
                <a:r>
                  <a:rPr lang="en-US" dirty="0"/>
                  <a:t>They compare its objective function against their own linearized method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).</a:t>
                </a:r>
              </a:p>
              <a:p>
                <a:endParaRPr lang="en-US" dirty="0"/>
              </a:p>
              <a:p>
                <a:r>
                  <a:rPr lang="en-US" dirty="0"/>
                  <a:t>They get an optimality gap of 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1%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Infeasibilities are detected based on box-constraints (line-limits breached, bus voltage limits breached, etc.).</a:t>
                </a:r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  <a:blipFill>
                <a:blip r:embed="rId2"/>
                <a:stretch>
                  <a:fillRect l="-894" t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EE79707-8244-169D-9E65-BE9B49C8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6" y="2067670"/>
            <a:ext cx="2036560" cy="72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0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91903"/>
            <a:ext cx="4282553" cy="960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 0.796]'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75592"/>
            <a:ext cx="4480454" cy="35197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8373" y="3357696"/>
            <a:ext cx="4702753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961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7F127-9B6D-F8C5-3172-C4D3822A4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CDAB-0ECD-289F-56B5-23695DCB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884A8-7D4B-9046-770C-866D0ECFE9B9}"/>
              </a:ext>
            </a:extLst>
          </p:cNvPr>
          <p:cNvSpPr txBox="1"/>
          <p:nvPr/>
        </p:nvSpPr>
        <p:spPr>
          <a:xfrm>
            <a:off x="6434492" y="1624365"/>
            <a:ext cx="5447211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[agrawal2022tpwrs]</a:t>
            </a:r>
          </a:p>
          <a:p>
            <a:endParaRPr lang="en-US" dirty="0"/>
          </a:p>
          <a:p>
            <a:r>
              <a:rPr lang="en-US" dirty="0"/>
              <a:t>Other authors, sometimes use a different solution paradigm, and compare it against MATLAB’s </a:t>
            </a:r>
            <a:r>
              <a:rPr lang="en-US" dirty="0" err="1"/>
              <a:t>fmincon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738395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CC9F8-FC97-3FC0-3B34-ED78B082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1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008DDEA-2652-8D5D-68BC-432E8BF4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178050"/>
            <a:ext cx="4903788" cy="36607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4F055111-53A8-0296-7D32-69E1603B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E92206A-94F6-7E6B-2BAA-FF22E83C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4043363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5D439B-A736-A22C-0DF1-BFB4DA97D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64C3B0-98A3-6AC2-E46B-05B2D18B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4041775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MPCOPF Simulation has been verified for X% PVs and Y% Batteries</a:t>
                </a:r>
                <a:b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2000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≤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</m:oMath>
                </a14:m>
                <a:r>
                  <a:rPr lang="en-US" sz="20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) because of long simulation time.</a:t>
                </a:r>
                <a:endParaRPr lang="en-US" sz="2800" b="0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7"/>
                <a:stretch>
                  <a:fillRect l="-63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4439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A1899D-FEBB-511F-BBEC-84EE9BE59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8" y="2248664"/>
            <a:ext cx="5144218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A38BF-09C7-2B91-F346-2815D64DE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48664"/>
            <a:ext cx="5568776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C2AA4B09-1611-393B-7CA8-1C3B3FF09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21" y="3632433"/>
            <a:ext cx="3827319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4651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3C62D-EDA2-9EC7-30A1-CBD3FE3FA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A7513A-DB8C-C580-8938-B81147E3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13" y="1909205"/>
            <a:ext cx="5172797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560BC9-3954-AE05-037B-BFCD4EFD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13" y="3214396"/>
            <a:ext cx="5039428" cy="3419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D53B77-D98C-8875-BBEF-E0F47C3EF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7DB1E450-A553-146E-ADC7-8560CC4DF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487" y="3429000"/>
            <a:ext cx="4447310" cy="333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8076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0AA9A-176C-E243-EC7F-A0D8E132E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19FCBF3-BBEC-4FF5-8ABD-D0107F344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928" y="1909205"/>
            <a:ext cx="4755166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199421-ED5D-8E4E-6953-FAC1CB1D0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16513"/>
            <a:ext cx="5039428" cy="3215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C0163-7349-F593-3955-773F079F7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3F4A8295-21A4-2F5B-1D2D-2E1B639A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69487" y="3429000"/>
            <a:ext cx="4447310" cy="333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5921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C254A-209A-E5E3-6E13-DDDC2E3DB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9ECD6E7-519E-24C5-C230-B4477FD5A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117" y="1909205"/>
            <a:ext cx="5124789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FB223-E5E6-E900-BAA4-EE14D432B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93075"/>
            <a:ext cx="5039428" cy="3062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731C6E-DAAC-31CC-7AA0-8302D2A1D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678" y="1945215"/>
            <a:ext cx="5973009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3FC7F138-E0CB-3734-26D6-232867188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82" y="3328681"/>
            <a:ext cx="4313845" cy="323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249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3F853-EC1B-B2E2-08FF-B8BA9863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3D3C8DC-D41D-799C-BD85-902229624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2"/>
          <a:stretch/>
        </p:blipFill>
        <p:spPr>
          <a:xfrm>
            <a:off x="461113" y="1945215"/>
            <a:ext cx="4821180" cy="1169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C337FC-A627-380E-7901-C23149559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429000"/>
            <a:ext cx="5039428" cy="2794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FCF9E-2BDD-4C10-3B0B-5B4DE8A96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5613" y="1945215"/>
            <a:ext cx="5819138" cy="1233255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F85D7461-EAE9-E6D0-94D1-998CB56F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61" y="3429199"/>
            <a:ext cx="4262643" cy="319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4133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48D9-F494-083D-28FA-A222F1EB9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33BCA8-36DE-74B0-6A7F-5D41EDBE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9" y="1996148"/>
            <a:ext cx="5124789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FF566-8CF6-634D-02DC-A55611AB3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1908"/>
            <a:ext cx="5110230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037A8-DC3B-1571-4A24-FF734D16D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45215"/>
            <a:ext cx="5633932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A737D04-54FF-715A-C8D9-B49C04FF6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42" y="3335179"/>
            <a:ext cx="4223657" cy="31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1695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4544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9FDAC-AA55-CEEA-2CE9-5958F94DF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e&#10;&#10;Description automatically generated">
            <a:extLst>
              <a:ext uri="{FF2B5EF4-FFF2-40B4-BE49-F238E27FC236}">
                <a16:creationId xmlns:a16="http://schemas.microsoft.com/office/drawing/2014/main" id="{D781C806-C982-472F-04A7-66C04514E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67" y="2054828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e&#10;&#10;Description automatically generated with medium confidence">
            <a:extLst>
              <a:ext uri="{FF2B5EF4-FFF2-40B4-BE49-F238E27FC236}">
                <a16:creationId xmlns:a16="http://schemas.microsoft.com/office/drawing/2014/main" id="{D454FBF9-0F2C-679A-155D-60D1B7D4D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8" y="2054828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47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8993"/>
            <a:ext cx="3315528" cy="9462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72931"/>
            <a:ext cx="4144001" cy="32754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9050" y="3359546"/>
            <a:ext cx="4741401" cy="335182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46724623-E5E5-1667-1994-75EA92221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 0.796]'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425C669-AB37-2E48-2A7B-FD35C45E7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6180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1181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CBFDF-8916-319E-4D2E-DEF22E5D5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battery charging&#10;&#10;Description automatically generated">
            <a:extLst>
              <a:ext uri="{FF2B5EF4-FFF2-40B4-BE49-F238E27FC236}">
                <a16:creationId xmlns:a16="http://schemas.microsoft.com/office/drawing/2014/main" id="{1A16B4EA-C0CA-14FC-17A5-DFBA49E1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7" y="2232110"/>
            <a:ext cx="5333559" cy="3998645"/>
          </a:xfrm>
          <a:prstGeom prst="rect">
            <a:avLst/>
          </a:prstGeom>
        </p:spPr>
      </p:pic>
      <p:pic>
        <p:nvPicPr>
          <p:cNvPr id="7" name="Picture 6" descr="A graph of battery charging&#10;&#10;Description automatically generated">
            <a:extLst>
              <a:ext uri="{FF2B5EF4-FFF2-40B4-BE49-F238E27FC236}">
                <a16:creationId xmlns:a16="http://schemas.microsoft.com/office/drawing/2014/main" id="{8AA3DB26-40F8-572C-71C4-BB4CA0792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18" y="2232110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086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7C0E-AC07-FC77-4B75-02D1FDF6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6141E7-D728-69C5-D888-3D11211B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1996148"/>
            <a:ext cx="4985730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A103C-45BA-F0CF-2693-857DD75B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2311"/>
            <a:ext cx="5110230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789DE9-CCCA-51F6-38BD-41FB38B59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79022"/>
            <a:ext cx="5633932" cy="1165641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D138E460-1050-72DC-503F-8E2A40BF4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1221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404F2-4067-DD23-DCA6-9AE970C4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8A006F71-1DA4-0FB8-C55D-A1CC36014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7" y="2148135"/>
            <a:ext cx="5333559" cy="3998645"/>
          </a:xfrm>
          <a:prstGeom prst="rect">
            <a:avLst/>
          </a:prstGeom>
        </p:spPr>
      </p:pic>
      <p:pic>
        <p:nvPicPr>
          <p:cNvPr id="13" name="Picture 12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851650F-04F1-F8FA-B80E-EF420A0A1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18" y="2148135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84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5ABE-03D6-1FB9-7456-5B353779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C670BC5-B4A6-F3EE-1F4C-32CC71494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2039872"/>
            <a:ext cx="498573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380DD-C115-A3D6-E61D-35B6449BE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82311"/>
            <a:ext cx="5004661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06474-2FEE-8444-6CCA-000B98F91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2012978"/>
            <a:ext cx="563393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A68602D8-26BE-75E8-954E-1A9A8CA9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8657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E75AB-2183-110E-E9BE-A67BF518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FDC2F1-E9D2-5C25-6B36-DDCEFD609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39872"/>
            <a:ext cx="476694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163E8-32FF-F91D-F4B5-F900D086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98785"/>
            <a:ext cx="5004661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F4C9A2-32EF-9197-CFD7-9DE97B38D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7532" y="2012978"/>
            <a:ext cx="5615300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46FBFC3-1840-38C2-1B76-29607B7F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043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A984A-36AE-BF02-B97F-1231D325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9F40CC5-B117-171C-A237-C7BABA0B8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25" y="2050161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7619047-24A8-F7E8-1A5F-9EBDE5E8D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17" y="2050161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818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603D-BCCD-DAB9-3891-6A65E6959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3BA0437-3000-7ECA-17AC-C1299105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91250"/>
            <a:ext cx="4766940" cy="1027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A5C66-00C6-8682-6725-532ACDB32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20" y="3579548"/>
            <a:ext cx="4432412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4FA9B3-0B92-E0DC-59A9-F25CD4917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5909" y="2020763"/>
            <a:ext cx="442632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7403D7F-95A8-54FB-208C-8755F6C61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3" y="3335179"/>
            <a:ext cx="4223654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24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7355A-522B-4167-6B38-60E501D29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645807-1406-E8AF-F0D8-7F54BF70A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98" y="2512420"/>
            <a:ext cx="5144218" cy="385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CBC80-4460-250C-58E9-6F1D7C0CE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0986" y="2233021"/>
            <a:ext cx="5135675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B85E816B-9233-C12C-DA81-4CD4E7491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22421" y="3632433"/>
            <a:ext cx="3827318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499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9E054-25BD-4E2F-937B-428A83823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1D0797C-78B7-163A-D325-094212C4B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1996148"/>
            <a:ext cx="503367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AD2B7-0738-519E-1483-C4B9D5E3F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79" y="3581908"/>
            <a:ext cx="4982208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C56AD-6831-03A8-612C-63D0027F4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5215"/>
            <a:ext cx="5047078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04FA7F1F-9A7E-504A-A8AC-A74190E2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331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4971"/>
            <a:ext cx="4282553" cy="1014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53055"/>
            <a:ext cx="4480454" cy="35648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8594"/>
            <a:ext cx="4815176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0298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0591D-BBCD-E439-8729-0DBC008EA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36C700-F68E-DEB1-2E5A-7E7D50040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2007929"/>
            <a:ext cx="5033671" cy="119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43B52F-FC86-BB66-DAFB-81699442A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26" y="3581908"/>
            <a:ext cx="4783713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B4208B-A5A2-1DB7-F206-3486BA4A1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9464"/>
            <a:ext cx="5047078" cy="1224757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F2401663-C0B6-482C-A18A-7F5F7200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943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8E6A5-506C-3E33-BDBC-A3D109691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</a:br>
                <a:r>
                  <a:rPr lang="en-US" sz="18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) because of long simulation time.</a:t>
                </a:r>
                <a:endParaRPr lang="en-US" sz="3100" b="0" dirty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B4CC5D-84EB-AC6B-AD23-7CD408E5CB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F0B14D0-CBAB-ED16-2135-697FC2B89628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MPCOPF Simulation Results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98482BC4-26B6-66AC-408C-DE6B1422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670" y="2378265"/>
            <a:ext cx="5822476" cy="436685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/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These slides will show results for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-hour (hourly)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dirty="0"/>
                  <a:t> PV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+ 10% </m:t>
                    </m:r>
                  </m:oMath>
                </a14:m>
                <a:r>
                  <a:rPr lang="en-US" dirty="0"/>
                  <a:t>Battery Simulation Validation for IEEE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 dirty="0"/>
                  <a:t> system, but I’ve validated for many other percentage penetrations too, for smaller time-steps. </a:t>
                </a:r>
              </a:p>
              <a:p>
                <a:endParaRPr lang="en-US" dirty="0"/>
              </a:p>
              <a:p>
                <a:r>
                  <a:rPr lang="en-US" dirty="0"/>
                  <a:t>For example, even this simulation took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 dirty="0"/>
                  <a:t> seconds on my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 dirty="0"/>
                  <a:t>GB Office PC.</a:t>
                </a:r>
              </a:p>
              <a:p>
                <a:r>
                  <a:rPr lang="en-US" dirty="0"/>
                  <a:t>Even for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, increasing the GED penetration % increases the OPF solution time.</a:t>
                </a:r>
              </a:p>
              <a:p>
                <a:r>
                  <a:rPr lang="en-US" dirty="0"/>
                  <a:t>And even for small GED penetration percentage (10% each like the one done in these slides), 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increases the simulation time by a lot.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3928DB-C5E1-82F0-BA02-6A30C1B8E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  <a:blipFill>
                <a:blip r:embed="rId4"/>
                <a:stretch>
                  <a:fillRect l="-948" t="-709" r="-1422"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5482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8A431-2FFD-140F-D7C5-0CA66B5F7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 dirty="0">
                    <a:solidFill>
                      <a:schemeClr val="tx1"/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 dirty="0">
                    <a:solidFill>
                      <a:schemeClr val="tx1"/>
                    </a:solidFill>
                    <a:latin typeface="+mj-lt"/>
                  </a:rPr>
                </a:br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) because of long simulation time.</a:t>
                </a:r>
                <a:endParaRPr lang="en-US" sz="3100" b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02B1CD-27BB-14EC-AE58-716DAFD8A4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B30F1E3-EA06-B825-FE56-4CBB5291C825}"/>
              </a:ext>
            </a:extLst>
          </p:cNvPr>
          <p:cNvGrpSpPr/>
          <p:nvPr/>
        </p:nvGrpSpPr>
        <p:grpSpPr>
          <a:xfrm>
            <a:off x="204670" y="2362833"/>
            <a:ext cx="4315427" cy="2191056"/>
            <a:chOff x="204670" y="2362833"/>
            <a:chExt cx="4315427" cy="21910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E924A1-756E-33B5-E21E-DFD6A0947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670" y="2362833"/>
              <a:ext cx="4315427" cy="219105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D7056B-E29A-E6EB-1300-E120D7456E64}"/>
                </a:ext>
              </a:extLst>
            </p:cNvPr>
            <p:cNvSpPr/>
            <p:nvPr/>
          </p:nvSpPr>
          <p:spPr>
            <a:xfrm>
              <a:off x="204670" y="266978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B07409-C79F-E19D-AB3E-4056B87D839B}"/>
              </a:ext>
            </a:extLst>
          </p:cNvPr>
          <p:cNvGrpSpPr/>
          <p:nvPr/>
        </p:nvGrpSpPr>
        <p:grpSpPr>
          <a:xfrm>
            <a:off x="204670" y="4651334"/>
            <a:ext cx="4448796" cy="2076740"/>
            <a:chOff x="204670" y="4651334"/>
            <a:chExt cx="4448796" cy="20767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53B90A-214A-801A-56E1-9EA7F76A4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670" y="4651334"/>
              <a:ext cx="4448796" cy="207674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2E5949-C53C-B7DD-2217-EE541AA39A2F}"/>
                </a:ext>
              </a:extLst>
            </p:cNvPr>
            <p:cNvSpPr/>
            <p:nvPr/>
          </p:nvSpPr>
          <p:spPr>
            <a:xfrm>
              <a:off x="204670" y="490955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A21F4A-B23E-B994-847A-BDA918A5C78E}"/>
              </a:ext>
            </a:extLst>
          </p:cNvPr>
          <p:cNvGrpSpPr/>
          <p:nvPr/>
        </p:nvGrpSpPr>
        <p:grpSpPr>
          <a:xfrm>
            <a:off x="7484770" y="2362833"/>
            <a:ext cx="4229690" cy="1800476"/>
            <a:chOff x="7466917" y="2330352"/>
            <a:chExt cx="4229690" cy="18004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6820CD-1AA4-D82D-1201-53C208032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6917" y="2330352"/>
              <a:ext cx="4229690" cy="1800476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552CFCD-59DB-BB0B-E3AC-785806D4956E}"/>
                </a:ext>
              </a:extLst>
            </p:cNvPr>
            <p:cNvSpPr/>
            <p:nvPr/>
          </p:nvSpPr>
          <p:spPr>
            <a:xfrm>
              <a:off x="7484770" y="2637308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EADD86-DE6F-A918-6E73-37DE4B6CF47F}"/>
              </a:ext>
            </a:extLst>
          </p:cNvPr>
          <p:cNvGrpSpPr/>
          <p:nvPr/>
        </p:nvGrpSpPr>
        <p:grpSpPr>
          <a:xfrm>
            <a:off x="7484770" y="4553889"/>
            <a:ext cx="4334480" cy="1829055"/>
            <a:chOff x="7484770" y="4645894"/>
            <a:chExt cx="4334480" cy="18290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CA7CBA7-7C14-E50C-8B96-E1B2001F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4770" y="4645894"/>
              <a:ext cx="4334480" cy="182905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F14AA20-B405-BFDE-5F31-1BC332DDE8F2}"/>
                </a:ext>
              </a:extLst>
            </p:cNvPr>
            <p:cNvSpPr/>
            <p:nvPr/>
          </p:nvSpPr>
          <p:spPr>
            <a:xfrm>
              <a:off x="7484770" y="4928609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359371-0366-6FFE-0BB7-1931959C5C67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E8DE93-C362-AF91-3F98-F62F16ABE1D5}"/>
              </a:ext>
            </a:extLst>
          </p:cNvPr>
          <p:cNvSpPr txBox="1"/>
          <p:nvPr/>
        </p:nvSpPr>
        <p:spPr>
          <a:xfrm>
            <a:off x="7502623" y="192405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/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 dirty="0"/>
                  <a:t> PVs +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 dirty="0"/>
                  <a:t> Batteries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34F464-278B-68B0-EC81-642BA9144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  <a:blipFill>
                <a:blip r:embed="rId7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7425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27AC8-91D6-C83E-8B86-042D5393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B757C-2B4B-1110-3E1F-0D23CF88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dirty="0">
                <a:solidFill>
                  <a:schemeClr val="tx1"/>
                </a:solidFill>
                <a:latin typeface="+mj-lt"/>
              </a:rPr>
              <a:t>Current Issue: Some mismatch in MPCOPF results</a:t>
            </a:r>
            <a:br>
              <a:rPr lang="en-US" sz="3100" dirty="0">
                <a:solidFill>
                  <a:schemeClr val="tx1"/>
                </a:solidFill>
                <a:latin typeface="+mj-lt"/>
              </a:rPr>
            </a:br>
            <a:r>
              <a:rPr lang="en-US" sz="1600" b="0" dirty="0">
                <a:solidFill>
                  <a:schemeClr val="tx1"/>
                </a:solidFill>
                <a:latin typeface="+mj-lt"/>
              </a:rPr>
              <a:t>Seeming mismatch between specified (from OPF) and assigned values (into OpenDSS) for Battery Reactive Powers</a:t>
            </a:r>
            <a:endParaRPr lang="en-US" sz="31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B3B4B56A-470E-E973-466A-B2A15697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88344"/>
            <a:ext cx="3758184" cy="3062921"/>
          </a:xfrm>
          <a:prstGeom prst="rect">
            <a:avLst/>
          </a:prstGeom>
        </p:spPr>
      </p:pic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1AD47238-0370-5FE7-4DFC-59F793DA5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6" y="2888344"/>
            <a:ext cx="3758184" cy="3062921"/>
          </a:xfrm>
          <a:prstGeom prst="rect">
            <a:avLst/>
          </a:prstGeom>
        </p:spPr>
      </p:pic>
      <p:pic>
        <p:nvPicPr>
          <p:cNvPr id="6" name="Picture 5" descr="A graph of a bus number&#10;&#10;Description automatically generated">
            <a:extLst>
              <a:ext uri="{FF2B5EF4-FFF2-40B4-BE49-F238E27FC236}">
                <a16:creationId xmlns:a16="http://schemas.microsoft.com/office/drawing/2014/main" id="{DE8E1F1D-6C67-2307-40D1-88083CE82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2888344"/>
            <a:ext cx="3758184" cy="30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63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A114-1E22-4D64-9B5D-DF2E6ACA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Currently Doing: Extracting Results on an Hourly (Time-step) Basis, for hourly comparison against OpenDSS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AFA11-E076-987F-7316-E6435C14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141" y="2036270"/>
            <a:ext cx="4010585" cy="2934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8A0F6-DC47-5AF7-0CF8-45A1A8961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41" y="5302345"/>
            <a:ext cx="4525006" cy="1105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91298-0238-39AF-F4CA-D1D60B9F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91" y="5302345"/>
            <a:ext cx="4248743" cy="1114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11EAF6-5596-14FA-8218-A4665D49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96" y="2055322"/>
            <a:ext cx="4210638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857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r="-160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58" y="3191049"/>
            <a:ext cx="4498540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2699" y="3759668"/>
            <a:ext cx="3471302" cy="13730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885958" y="3814102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484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191049"/>
            <a:ext cx="5082668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38967"/>
            <a:ext cx="3844051" cy="14937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03634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7117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285226"/>
            <a:ext cx="5082668" cy="31175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72832"/>
            <a:ext cx="3844051" cy="14260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64633"/>
            <a:ext cx="1476446" cy="1961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=100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  <a:blipFill>
                <a:blip r:embed="rId8"/>
                <a:stretch>
                  <a:fillRect l="-2339" t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5628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 descr="A graph of a graph showing the number of the bus numbers&#10;&#10;Description automatically generated with medium confidence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2394520"/>
            <a:ext cx="2243138" cy="1814513"/>
          </a:xfrm>
          <a:prstGeom prst="rect">
            <a:avLst/>
          </a:prstGeom>
        </p:spPr>
      </p:pic>
      <p:pic>
        <p:nvPicPr>
          <p:cNvPr id="14" name="Picture 13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4334812"/>
            <a:ext cx="2243138" cy="1814513"/>
          </a:xfrm>
          <a:prstGeom prst="rect">
            <a:avLst/>
          </a:prstGeom>
        </p:spPr>
      </p:pic>
      <p:pic>
        <p:nvPicPr>
          <p:cNvPr id="9" name="Picture 8" descr="A graph of a graph showing the number of bus numbers&#10;&#10;Description automatically generated with medium confidence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2394520"/>
            <a:ext cx="2243138" cy="1814513"/>
          </a:xfrm>
          <a:prstGeom prst="rect">
            <a:avLst/>
          </a:prstGeom>
        </p:spPr>
      </p:pic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0C78642-3383-F68D-3DDB-D6BEAA78A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379414"/>
            <a:ext cx="2243138" cy="1814513"/>
          </a:xfrm>
          <a:prstGeom prst="rect">
            <a:avLst/>
          </a:prstGeom>
        </p:spPr>
      </p:pic>
      <p:pic>
        <p:nvPicPr>
          <p:cNvPr id="7" name="Picture 6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383727"/>
            <a:ext cx="2243138" cy="1814513"/>
          </a:xfrm>
          <a:prstGeom prst="rect">
            <a:avLst/>
          </a:prstGeom>
        </p:spPr>
      </p:pic>
      <p:pic>
        <p:nvPicPr>
          <p:cNvPr id="16" name="Picture 15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4334813"/>
            <a:ext cx="2243138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20%, 30%, 40%, 50%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8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2409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 descr="A graph of a bus number&#10;&#10;Description automatically generated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38061"/>
            <a:ext cx="2144713" cy="1738313"/>
          </a:xfrm>
          <a:prstGeom prst="rect">
            <a:avLst/>
          </a:prstGeom>
        </p:spPr>
      </p:pic>
      <p:pic>
        <p:nvPicPr>
          <p:cNvPr id="26" name="Picture 25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548912"/>
            <a:ext cx="2143537" cy="1737360"/>
          </a:xfrm>
          <a:prstGeom prst="rect">
            <a:avLst/>
          </a:prstGeom>
        </p:spPr>
      </p:pic>
      <p:pic>
        <p:nvPicPr>
          <p:cNvPr id="20" name="Picture 19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28" y="438061"/>
            <a:ext cx="2144713" cy="1738313"/>
          </a:xfrm>
          <a:prstGeom prst="rect">
            <a:avLst/>
          </a:prstGeom>
        </p:spPr>
      </p:pic>
      <p:pic>
        <p:nvPicPr>
          <p:cNvPr id="24" name="Picture 23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36" y="2493963"/>
            <a:ext cx="2141105" cy="1737360"/>
          </a:xfrm>
          <a:prstGeom prst="rect">
            <a:avLst/>
          </a:prstGeom>
        </p:spPr>
      </p:pic>
      <p:pic>
        <p:nvPicPr>
          <p:cNvPr id="22" name="Picture 2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78" y="2493963"/>
            <a:ext cx="2137246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474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88289"/>
            <a:ext cx="3315528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30338"/>
            <a:ext cx="4144001" cy="3360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59546"/>
            <a:ext cx="4763121" cy="335182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31675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2394520"/>
            <a:ext cx="2227549" cy="1814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4334812"/>
            <a:ext cx="2227549" cy="1814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2394520"/>
            <a:ext cx="2227549" cy="1814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383727"/>
            <a:ext cx="2227549" cy="18145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4334813"/>
            <a:ext cx="2227549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10%, 20%, 30%, 40%, 50%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25269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19415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and 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30%, 50%, 100%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7821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96B6A2-3A95-3013-5037-17A52952E359}"/>
              </a:ext>
            </a:extLst>
          </p:cNvPr>
          <p:cNvGrpSpPr/>
          <p:nvPr/>
        </p:nvGrpSpPr>
        <p:grpSpPr>
          <a:xfrm>
            <a:off x="279662" y="1963803"/>
            <a:ext cx="11632676" cy="4653559"/>
            <a:chOff x="279662" y="1963803"/>
            <a:chExt cx="11632676" cy="46535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8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996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8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blipFill>
                  <a:blip r:embed="rId6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blipFill>
                  <a:blip r:embed="rId7"/>
                  <a:stretch>
                    <a:fillRect l="-996" t="-4673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665285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F62876-E46F-FF19-47F2-BA9AAAFD1767}"/>
              </a:ext>
            </a:extLst>
          </p:cNvPr>
          <p:cNvGrpSpPr/>
          <p:nvPr/>
        </p:nvGrpSpPr>
        <p:grpSpPr>
          <a:xfrm>
            <a:off x="336222" y="2029790"/>
            <a:ext cx="5637229" cy="3257133"/>
            <a:chOff x="279662" y="1963803"/>
            <a:chExt cx="11632676" cy="46583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3"/>
              <a:ext cx="5486401" cy="374157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blipFill>
                  <a:blip r:embed="rId2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blipFill>
                  <a:blip r:embed="rId3"/>
                  <a:stretch>
                    <a:fillRect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1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(tunable*):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7" y="6248033"/>
              <a:ext cx="5486401" cy="37415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blipFill>
                  <a:blip r:embed="rId5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blipFill>
                  <a:blip r:embed="rId6"/>
                  <a:stretch>
                    <a:fillRect r="-257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blipFill>
                  <a:blip r:embed="rId7"/>
                  <a:stretch>
                    <a:fillRect b="-8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/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Batteries add more than just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new decision variables (which are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to the simulation.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Incorporating them (while avoiding mixed-integer programming) requires specifying additional ‘soft-constraint’ objective functions to the optimizer, including an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“SCD penalty” function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and a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00FF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“Deviation of terminal SOC from a reference SOC penalty”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function, which require additional unknown parameters (such as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FF00FF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in my simulation). Ideally, these ‘soft-constraint’ function values in the result should be zero, but if this doesn’t happen, they cannot be truly compared to a ‘battery-free’ simulation.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blipFill>
                <a:blip r:embed="rId8"/>
                <a:stretch>
                  <a:fillRect l="-685" t="-516" r="-1507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/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*Note: The way the batteries are currently modeled, they can only be placed at a bus where there is already a DER. (So only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 are eligible to have a battery)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blipFill>
                <a:blip r:embed="rId9"/>
                <a:stretch>
                  <a:fillRect l="-324" t="-599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77821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6752603" cy="332379"/>
          </a:xfrm>
        </p:spPr>
        <p:txBody>
          <a:bodyPr/>
          <a:lstStyle/>
          <a:p>
            <a:r>
              <a:rPr lang="en-US" sz="1800" b="0"/>
              <a:t>Trying to benchmark the “Benchmark” Simulation against the “Original” Simulation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CE601-D3D1-32F5-C32A-1D76C228AD9A}"/>
              </a:ext>
            </a:extLst>
          </p:cNvPr>
          <p:cNvSpPr txBox="1"/>
          <p:nvPr/>
        </p:nvSpPr>
        <p:spPr>
          <a:xfrm>
            <a:off x="3300953" y="876373"/>
            <a:ext cx="6094428" cy="1200329"/>
          </a:xfrm>
          <a:prstGeom prst="rect">
            <a:avLst/>
          </a:prstGeom>
          <a:solidFill>
            <a:srgbClr val="C2A1D3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But, if batteries are removed (unmodeled) from the MPOPF simulation, the previously mentioned complications are also avoided, and thus the two simulations can be compared toe-to-toe. This is what I’ve been doing recently.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CEF48E-BBD2-FFF2-5D38-C59124673525}"/>
              </a:ext>
            </a:extLst>
          </p:cNvPr>
          <p:cNvGrpSpPr/>
          <p:nvPr/>
        </p:nvGrpSpPr>
        <p:grpSpPr>
          <a:xfrm>
            <a:off x="263951" y="2355721"/>
            <a:ext cx="4398605" cy="3896563"/>
            <a:chOff x="279662" y="2752627"/>
            <a:chExt cx="4398605" cy="38965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967FAE-827A-37AD-878E-E0F56C4882DA}"/>
                </a:ext>
              </a:extLst>
            </p:cNvPr>
            <p:cNvSpPr/>
            <p:nvPr/>
          </p:nvSpPr>
          <p:spPr>
            <a:xfrm>
              <a:off x="279662" y="2752627"/>
              <a:ext cx="4398605" cy="3278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31CE30-A011-B5DF-88AB-7846604B48E2}"/>
                </a:ext>
              </a:extLst>
            </p:cNvPr>
            <p:cNvSpPr txBox="1"/>
            <p:nvPr/>
          </p:nvSpPr>
          <p:spPr>
            <a:xfrm>
              <a:off x="279662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/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blipFill>
                  <a:blip r:embed="rId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/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blipFill>
                  <a:blip r:embed="rId3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/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6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776" t="-2206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BE44BC-74D7-3BBC-1A77-8A15F2D448A1}"/>
              </a:ext>
            </a:extLst>
          </p:cNvPr>
          <p:cNvGrpSpPr/>
          <p:nvPr/>
        </p:nvGrpSpPr>
        <p:grpSpPr>
          <a:xfrm>
            <a:off x="7623712" y="2355721"/>
            <a:ext cx="4398605" cy="3896563"/>
            <a:chOff x="5207308" y="2752627"/>
            <a:chExt cx="4398605" cy="389656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B23DA0-A288-7115-F609-ED1408023FB9}"/>
                </a:ext>
              </a:extLst>
            </p:cNvPr>
            <p:cNvSpPr/>
            <p:nvPr/>
          </p:nvSpPr>
          <p:spPr>
            <a:xfrm>
              <a:off x="5207308" y="2752627"/>
              <a:ext cx="4398605" cy="3278990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EB4224-4BCD-F5E2-626A-3065AD3B9FD9}"/>
                </a:ext>
              </a:extLst>
            </p:cNvPr>
            <p:cNvSpPr txBox="1"/>
            <p:nvPr/>
          </p:nvSpPr>
          <p:spPr>
            <a:xfrm>
              <a:off x="5207308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/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776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/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blipFill>
                  <a:blip r:embed="rId6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/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776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FBF0200-260F-450F-F655-DAA83A7640CF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4662556" y="3995216"/>
            <a:ext cx="2961156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/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gradFill flip="none" rotWithShape="1">
                <a:gsLst>
                  <a:gs pos="45000">
                    <a:schemeClr val="tx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0">
                    <a:schemeClr val="accent5">
                      <a:lumMod val="50000"/>
                    </a:schemeClr>
                  </a:gs>
                </a:gsLst>
                <a:lin ang="10800000" scaled="1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𝑛𝑢𝑚𝐴𝑟𝑒𝑎𝑠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(COPF)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𝐷𝐸𝑅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=100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𝐵𝑎𝑡𝑡𝑒𝑟𝑖𝑒𝑠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17235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876634" y="800408"/>
            <a:ext cx="6552414" cy="1415772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Status: My MPCOPF line loss result matches with the previous COPF line loss results, which still is a little off the OpenDSS line loss. Voltages (on the next page) match closely, but not completely. I don’t know the cause of the slight mismatch.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(and whether it will blow up for bigger simulations, or not be an issue)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17" y="3191049"/>
            <a:ext cx="5638222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574" y="3644916"/>
            <a:ext cx="3238952" cy="64779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354202" y="2216180"/>
            <a:ext cx="4798639" cy="17029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406400" y="4483100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27" idx="0"/>
            <a:endCxn id="16" idx="2"/>
          </p:cNvCxnSpPr>
          <p:nvPr/>
        </p:nvCxnSpPr>
        <p:spPr>
          <a:xfrm flipH="1" flipV="1">
            <a:off x="6152841" y="2216180"/>
            <a:ext cx="2664021" cy="160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749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</a:rPr>
              <a:t>Comparison with OpenDSS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10" name="Picture 9" descr="A graph of a bus number&#10;&#10;Description automatically generated">
            <a:extLst>
              <a:ext uri="{FF2B5EF4-FFF2-40B4-BE49-F238E27FC236}">
                <a16:creationId xmlns:a16="http://schemas.microsoft.com/office/drawing/2014/main" id="{B3A44A62-6FC1-8035-00D9-83A07F85D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045" y="1761485"/>
            <a:ext cx="5838095" cy="4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232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36B9B2-5A82-04B7-EA55-64D0E91DE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04283" y="3429000"/>
            <a:ext cx="3798146" cy="119689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4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F1B0398-A9C4-163C-604D-CEB93558F400}"/>
              </a:ext>
            </a:extLst>
          </p:cNvPr>
          <p:cNvGrpSpPr/>
          <p:nvPr/>
        </p:nvGrpSpPr>
        <p:grpSpPr>
          <a:xfrm>
            <a:off x="189570" y="3085434"/>
            <a:ext cx="7248293" cy="3417488"/>
            <a:chOff x="189570" y="3085434"/>
            <a:chExt cx="7248293" cy="34174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67F1F9-835C-8ECE-D60A-7B8515110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570" y="3085434"/>
              <a:ext cx="7248293" cy="34174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C9E9C2-E624-426C-AF2F-AD7C2431EF8B}"/>
                </a:ext>
              </a:extLst>
            </p:cNvPr>
            <p:cNvSpPr/>
            <p:nvPr/>
          </p:nvSpPr>
          <p:spPr>
            <a:xfrm>
              <a:off x="189570" y="4170556"/>
              <a:ext cx="2497874" cy="32338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2EB6998-D13D-8F94-F47D-EB27D1D45EA2}"/>
              </a:ext>
            </a:extLst>
          </p:cNvPr>
          <p:cNvSpPr/>
          <p:nvPr/>
        </p:nvSpPr>
        <p:spPr>
          <a:xfrm>
            <a:off x="8249239" y="3624406"/>
            <a:ext cx="2497874" cy="32338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Original Simulation*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blipFill>
                <a:blip r:embed="rId6"/>
                <a:stretch>
                  <a:fillRect l="-1445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/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 Original Simulation = Simulation used by Rabayet to model DOPF on IEEE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 System with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DERs (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buses). Obviously, there’s no element of time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no batteries (not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blipFill>
                <a:blip r:embed="rId7"/>
                <a:stretch>
                  <a:fillRect l="-963" t="-1167" r="-321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678132" y="1364421"/>
            <a:ext cx="6552414" cy="646331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Problem: These values should be the same. This is an OPF modelling issue.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endCxn id="11" idx="0"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endCxn id="16" idx="2"/>
          </p:cNvCxnSpPr>
          <p:nvPr/>
        </p:nvCxnSpPr>
        <p:spPr>
          <a:xfrm flipV="1">
            <a:off x="1438507" y="2010752"/>
            <a:ext cx="4515832" cy="21598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H="1" flipV="1">
            <a:off x="5954339" y="2010752"/>
            <a:ext cx="3543837" cy="161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60836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39A1-2DE2-C1CC-8C2D-2FF53F46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Approach: Validating OPF decision variables with OpenDSS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By setting 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Load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DER</m:t>
                        </m:r>
                      </m:sub>
                    </m:sSub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Batt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Cap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Running Powerflow in OpenDSS, obtaining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 dirty="0"/>
                  <a:t> and comparing against my simulation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 (checking for physical violations, but also, just checking the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vs bus-number curves in general).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I’m writing an OpenDSS validator function, which takes </a:t>
                </a:r>
                <a:r>
                  <a:rPr lang="en-US" dirty="0" err="1"/>
                  <a:t>busData</a:t>
                </a:r>
                <a:r>
                  <a:rPr lang="en-US" dirty="0"/>
                  <a:t>, </a:t>
                </a:r>
                <a:r>
                  <a:rPr lang="en-US" dirty="0" err="1"/>
                  <a:t>branchData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𝐵𝑎𝑡𝑡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 for a given time-interval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2A1D3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plots its </a:t>
                </a:r>
                <a:r>
                  <a:rPr lang="en-US" dirty="0" err="1"/>
                  <a:t>powerflow</a:t>
                </a:r>
                <a:r>
                  <a:rPr lang="en-US" dirty="0"/>
                  <a:t> voltages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 dirty="0"/>
                  <a:t> against my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  <a:blipFill>
                <a:blip r:embed="rId2"/>
                <a:stretch>
                  <a:fillRect l="-1817" t="-2983" r="-1393"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77184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2344</TotalTime>
  <Words>5088</Words>
  <Application>Microsoft Office PowerPoint</Application>
  <PresentationFormat>Widescreen</PresentationFormat>
  <Paragraphs>394</Paragraphs>
  <Slides>101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8" baseType="lpstr">
      <vt:lpstr>Aptos</vt:lpstr>
      <vt:lpstr>Arial</vt:lpstr>
      <vt:lpstr>Arial Unicode MS</vt:lpstr>
      <vt:lpstr>Calibri</vt:lpstr>
      <vt:lpstr>Cambria Math</vt:lpstr>
      <vt:lpstr>Corbel</vt:lpstr>
      <vt:lpstr>1_Office Theme</vt:lpstr>
      <vt:lpstr>MPOPF Simulation and OpenDSS Validation</vt:lpstr>
      <vt:lpstr>MPDOPF Verified for T=1, PV=10%, Batt=0%</vt:lpstr>
      <vt:lpstr>MPCOPF Verified for T=1, PV=10%, Batt=0%</vt:lpstr>
      <vt:lpstr>MPDOPF Verified for T=1, PV=10%, Batt=15%</vt:lpstr>
      <vt:lpstr>MPCOPF Verified for T=1, PV=10%, Batt=15%</vt:lpstr>
      <vt:lpstr>MPDOPF Verified for T=2, PV=10%, Batt=15%</vt:lpstr>
      <vt:lpstr>MPCOPF Verified for T=2, PV=10%, Batt=15%</vt:lpstr>
      <vt:lpstr>MPDOPF Verified for T=5, PV=10%, Batt=15%</vt:lpstr>
      <vt:lpstr>MPCOPF Verified for T=5, PV=10%, Batt=15%</vt:lpstr>
      <vt:lpstr>MPDOPF Verified for T=5, PV=10%, Batt=15%</vt:lpstr>
      <vt:lpstr>Boundary Complex Powers</vt:lpstr>
      <vt:lpstr>Boundary Voltages</vt:lpstr>
      <vt:lpstr>MPDOPF Verified for T=t, PV=10%, Batt=15%</vt:lpstr>
      <vt:lpstr>MPCOPF Verified for T=t, PV=10%, Batt=15%</vt:lpstr>
      <vt:lpstr>Latest Slides End Here.</vt:lpstr>
      <vt:lpstr>MPDOPF Verified for T=1, PV=10%, Batt=10%</vt:lpstr>
      <vt:lpstr>MPCOPF Verified for T=1, PV=10%, Batt=10%</vt:lpstr>
      <vt:lpstr>MPDOPF Verified for T=1, PV=100%, Batt=100%</vt:lpstr>
      <vt:lpstr>MPCOPF Verified for T=1, PV=100%, Batt=100%</vt:lpstr>
      <vt:lpstr>MPDOPF Verified for T=5, PV=10%, Batt=10%</vt:lpstr>
      <vt:lpstr>MPCOPF Verified for T=5, PV=10%, Batt=10%</vt:lpstr>
      <vt:lpstr>MPDOPF Verified for T=6, PV=10%, Batt=10%</vt:lpstr>
      <vt:lpstr>MPCOPF Verified for T=6, PV=10%, Batt=10%</vt:lpstr>
      <vt:lpstr>MPDOPF Verified for T=7, PV=10%, Batt=10%</vt:lpstr>
      <vt:lpstr>MPCOPF Verified for T=7, PV=10%, Batt=10%</vt:lpstr>
      <vt:lpstr>MPDOPF Verified for T=8, PV=10%, Batt=10%</vt:lpstr>
      <vt:lpstr>MPCOPF Verified for T=8, PV=10%, Batt=10%</vt:lpstr>
      <vt:lpstr>MPDOPF Verified for T=9, PV=10%, Batt=10%</vt:lpstr>
      <vt:lpstr>MPCOPF Verified for T=9, PV=10%, Batt=10%</vt:lpstr>
      <vt:lpstr>MPDOPF Verified for T=10, PV=10%, Batt=10%</vt:lpstr>
      <vt:lpstr>MPCOPF Verified for T=10, PV=10%, Batt=10%</vt:lpstr>
      <vt:lpstr>MPDOPF Verified for T=10, PV=10%, Batt=10%</vt:lpstr>
      <vt:lpstr>Boundary Complex Powers</vt:lpstr>
      <vt:lpstr>Boundary Voltages</vt:lpstr>
      <vt:lpstr>MPDOPF Verified for T=11, PV=10%, Batt=10%</vt:lpstr>
      <vt:lpstr>MPCOPF Verified for T=11, PV=10%, Batt=10%</vt:lpstr>
      <vt:lpstr>MPDOPF Verification:  T=1, PV=30%, Batt=30%</vt:lpstr>
      <vt:lpstr>MPDOPF Verified for T=1, PV=30%, Batt=30%</vt:lpstr>
      <vt:lpstr>MPDOPF Verification:  T=2, PV=30%, Batt=30%</vt:lpstr>
      <vt:lpstr>MPDOPF Verified for T=2, PV=30%, Batt=30%</vt:lpstr>
      <vt:lpstr>MPDOPF Verification:  T=3, PV=10%, Batt=10%</vt:lpstr>
      <vt:lpstr>MPDOPF Verified for T=3, PV=10%, Batt=10%</vt:lpstr>
      <vt:lpstr>MPDOPF Verification:  T=4, PV=10%, Batt=10%</vt:lpstr>
      <vt:lpstr>MPDOPF Verified for T=4, PV=10%, Batt=10%</vt:lpstr>
      <vt:lpstr>MPDOPF Verification:  T=5, PV=10%, Batt=10%</vt:lpstr>
      <vt:lpstr>MPDOPF Verification:  T=5, PV=30%, Batt=30%</vt:lpstr>
      <vt:lpstr>MPCOPF T=5, PV=30%, Batt=30%</vt:lpstr>
      <vt:lpstr>MPDOPF Verification:  T=5, PV=50%, Batt=50%</vt:lpstr>
      <vt:lpstr>MPCOPF T=5, PV=50%, Batt=50% sim terminated at 100 micro-iterations</vt:lpstr>
      <vt:lpstr>MPDOPF Verification:  T=5, PV=100%, Batt=100%</vt:lpstr>
      <vt:lpstr>MPDOPF Verification:  T=6, PV=10%, Batt=10%</vt:lpstr>
      <vt:lpstr>MPDOPF Verified for T=5, PV=30%, Batt=30%</vt:lpstr>
      <vt:lpstr>MPDOPF Verified for T=5, PV=50%, Batt=50%</vt:lpstr>
      <vt:lpstr>MPDOPF Verified for T=5, PV=100%, Batt=100%</vt:lpstr>
      <vt:lpstr>MPDOPF: Mapping of Decentralized Variables to Centralized Variables done, everything packed into a structure suitable for OpenDSS Validation.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MPCOPF Simulation has been verified for X% PVs and Y% Batteries Only for small horizons (T≤8) because of long simulation time.</vt:lpstr>
      <vt:lpstr>T=1, PV=10%, Batt=10%</vt:lpstr>
      <vt:lpstr>T=2, PV=10%, Batt=10%</vt:lpstr>
      <vt:lpstr>T=2, PV=30%, Batt=30%</vt:lpstr>
      <vt:lpstr>T=3, PV=10%, Batt=10%</vt:lpstr>
      <vt:lpstr>T=4, PV=10%, Batt=10%</vt:lpstr>
      <vt:lpstr>T=5, PV=10%, Batt=10%</vt:lpstr>
      <vt:lpstr>T=5, PV=30%, Batt=30%</vt:lpstr>
      <vt:lpstr>T=5, PV=30%, Batt=30%</vt:lpstr>
      <vt:lpstr>T=5, PV=50%, Batt=50% sim terminated at 100 micro-iterations</vt:lpstr>
      <vt:lpstr>T=5, PV=50%, Batt=50% sim terminated at 100 micro-iterations</vt:lpstr>
      <vt:lpstr>T=6, PV=10%, Batt=10%</vt:lpstr>
      <vt:lpstr>T=6, PV=10%, Batt=10%</vt:lpstr>
      <vt:lpstr>T=7,PV=10%, Batt=10%</vt:lpstr>
      <vt:lpstr>T=8,PV=10%, Batt=10%</vt:lpstr>
      <vt:lpstr>T=8,PV=10%, Batt=10%</vt:lpstr>
      <vt:lpstr>T=9,PV=10%, Batt=10%</vt:lpstr>
      <vt:lpstr>T=1, PV=30%, Batt=30%</vt:lpstr>
      <vt:lpstr>T=6, PV=30%, Batt=30%</vt:lpstr>
      <vt:lpstr>T=6, PV=50%, Batt=50%</vt:lpstr>
      <vt:lpstr>MPCOPF Simulation has been verified for X% PVs and Y% Batteries Only for small horizons (T=5) because of long simulation time.</vt:lpstr>
      <vt:lpstr>MPCOPF Simulation has been verified for X% PVs and Y% Batteries Only for small horizons (T≤5) because of long simulation time.</vt:lpstr>
      <vt:lpstr>Current Issue: Some mismatch in MPCOPF results Seeming mismatch between specified (from OPF) and assigned values (into OpenDSS) for Battery Reactive Powers</vt:lpstr>
      <vt:lpstr>Currently Doing: Extracting Results on an Hourly (Time-step) Basis, for hourly comparison against OpenDSS</vt:lpstr>
      <vt:lpstr>IEEE 123 X% PVs, 0% Batteries. COPF. T = 1</vt:lpstr>
      <vt:lpstr>IEEE 123 X% PVs, 0% Batteries. COPF. T = 1</vt:lpstr>
      <vt:lpstr>IEEE 123 X% PVs, 0% Batteries. COPF. T = 1</vt:lpstr>
      <vt:lpstr>Comparison with OpenDSS: System-wide Voltage Snapshots PV = 0%, 10%, 20%, 30%, 40%, 50% Battery = 0% T = 1</vt:lpstr>
      <vt:lpstr>PowerPoint Presentation</vt:lpstr>
      <vt:lpstr>Comparison with OpenDSS: System-wide Voltage Snapshots Battery = 10%, 20%, 30%, 40%, 50% PV = 0% T = 1</vt:lpstr>
      <vt:lpstr>PowerPoint Presentation</vt:lpstr>
      <vt:lpstr>PowerPoint Presentation</vt:lpstr>
      <vt:lpstr>Trying to benchmark the “Benchmark” Simulation against the “Original” Simulation</vt:lpstr>
      <vt:lpstr>Trying to benchmark the “Benchmark” Simulation against the “Original” Simulation</vt:lpstr>
      <vt:lpstr>Trying to benchmark the “Benchmark” Simulation against the “Original” Simulation</vt:lpstr>
      <vt:lpstr>IEEE 123 100% DER, 0% Batteries. COPF. T = 1</vt:lpstr>
      <vt:lpstr>Comparison with OpenDSS</vt:lpstr>
      <vt:lpstr>IEEE 123 100% DER, 0% Batteries. COPF. T = 1</vt:lpstr>
      <vt:lpstr>Current Approach: Validating OPF decision variables with OpenDSS</vt:lpstr>
      <vt:lpstr>Comparison with OpenDSS confirms that the current MPCOPF model has issues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MPOPF Simulation and OpenDSS Validation</dc:title>
  <dc:creator>Jha, Aryan Ritwajeet</dc:creator>
  <cp:lastModifiedBy>Jha, Aryan Ritwajeet</cp:lastModifiedBy>
  <cp:revision>1</cp:revision>
  <dcterms:created xsi:type="dcterms:W3CDTF">2024-02-11T05:22:01Z</dcterms:created>
  <dcterms:modified xsi:type="dcterms:W3CDTF">2024-04-02T04:07:47Z</dcterms:modified>
</cp:coreProperties>
</file>